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theme/theme7.xml" ContentType="application/vnd.openxmlformats-officedocument.theme+xml"/>
  <Override PartName="/ppt/slideLayouts/slideLayout73.xml" ContentType="application/vnd.openxmlformats-officedocument.presentationml.slideLayout+xml"/>
  <Override PartName="/ppt/theme/theme8.xml" ContentType="application/vnd.openxmlformats-officedocument.theme+xml"/>
  <Override PartName="/ppt/slideLayouts/slideLayout74.xml" ContentType="application/vnd.openxmlformats-officedocument.presentationml.slideLayout+xml"/>
  <Override PartName="/ppt/theme/theme9.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10.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1.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2.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3.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4.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5.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6.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7.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8.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9.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20.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21.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22.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23.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24.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25.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theme/theme26.xml" ContentType="application/vnd.openxmlformats-officedocument.theme+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theme/theme27.xml" ContentType="application/vnd.openxmlformats-officedocument.theme+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theme/theme28.xml" ContentType="application/vnd.openxmlformats-officedocument.theme+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theme/theme29.xml" ContentType="application/vnd.openxmlformats-officedocument.theme+xml"/>
  <Override PartName="/ppt/slideLayouts/slideLayout284.xml" ContentType="application/vnd.openxmlformats-officedocument.presentationml.slideLayout+xml"/>
  <Override PartName="/ppt/theme/theme30.xml" ContentType="application/vnd.openxmlformats-officedocument.theme+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theme/theme31.xml" ContentType="application/vnd.openxmlformats-officedocument.theme+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32.xml" ContentType="application/vnd.openxmlformats-officedocument.theme+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theme/theme33.xml" ContentType="application/vnd.openxmlformats-officedocument.theme+xml"/>
  <Override PartName="/ppt/slideLayouts/slideLayout312.xml" ContentType="application/vnd.openxmlformats-officedocument.presentationml.slideLayout+xml"/>
  <Override PartName="/ppt/theme/theme34.xml" ContentType="application/vnd.openxmlformats-officedocument.theme+xml"/>
  <Override PartName="/ppt/theme/theme3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1.xml" ContentType="application/vnd.openxmlformats-officedocument.themeOverr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8.xml" ContentType="application/vnd.openxmlformats-officedocument.presentationml.notesSlide+xml"/>
  <Override PartName="/ppt/theme/themeOverride2.xml" ContentType="application/vnd.openxmlformats-officedocument.themeOverride+xml"/>
  <Override PartName="/ppt/tags/tag9.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3.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heme/themeOverride4.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heme/themeOverride5.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heme/themeOverride6.xml" ContentType="application/vnd.openxmlformats-officedocument.themeOverr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ags/tag10.xml" ContentType="application/vnd.openxmlformats-officedocument.presentationml.tags+xml"/>
  <Override PartName="/ppt/notesSlides/notesSlide45.xml" ContentType="application/vnd.openxmlformats-officedocument.presentationml.notesSlide+xml"/>
  <Override PartName="/ppt/tags/tag11.xml" ContentType="application/vnd.openxmlformats-officedocument.presentationml.tag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heme/themeOverride7.xml" ContentType="application/vnd.openxmlformats-officedocument.themeOverr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theme/themeOverride8.xml" ContentType="application/vnd.openxmlformats-officedocument.themeOverr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theme/themeOverride9.xml" ContentType="application/vnd.openxmlformats-officedocument.themeOverr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theme/themeOverride10.xml" ContentType="application/vnd.openxmlformats-officedocument.themeOverride+xml"/>
  <Override PartName="/ppt/notesSlides/notesSlide78.xml" ContentType="application/vnd.openxmlformats-officedocument.presentationml.notesSlide+xml"/>
  <Override PartName="/ppt/theme/themeOverride11.xml" ContentType="application/vnd.openxmlformats-officedocument.themeOverr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62" r:id="rId2"/>
    <p:sldMasterId id="2147483775" r:id="rId3"/>
    <p:sldMasterId id="2147483836" r:id="rId4"/>
    <p:sldMasterId id="2147483848" r:id="rId5"/>
    <p:sldMasterId id="2147483861" r:id="rId6"/>
    <p:sldMasterId id="2147483874" r:id="rId7"/>
    <p:sldMasterId id="2147483876" r:id="rId8"/>
    <p:sldMasterId id="2147483878" r:id="rId9"/>
    <p:sldMasterId id="2147483880" r:id="rId10"/>
    <p:sldMasterId id="2147483892" r:id="rId11"/>
    <p:sldMasterId id="2147483905" r:id="rId12"/>
    <p:sldMasterId id="2147483917" r:id="rId13"/>
    <p:sldMasterId id="2147483921" r:id="rId14"/>
    <p:sldMasterId id="2147483933" r:id="rId15"/>
    <p:sldMasterId id="2147483945" r:id="rId16"/>
    <p:sldMasterId id="2147483957" r:id="rId17"/>
    <p:sldMasterId id="2147483970" r:id="rId18"/>
    <p:sldMasterId id="2147483982" r:id="rId19"/>
    <p:sldMasterId id="2147483995" r:id="rId20"/>
    <p:sldMasterId id="2147483998" r:id="rId21"/>
    <p:sldMasterId id="2147484010" r:id="rId22"/>
    <p:sldMasterId id="2147484022" r:id="rId23"/>
    <p:sldMasterId id="2147484034" r:id="rId24"/>
    <p:sldMasterId id="2147484046" r:id="rId25"/>
    <p:sldMasterId id="2147484058" r:id="rId26"/>
    <p:sldMasterId id="2147484071" r:id="rId27"/>
    <p:sldMasterId id="2147484086" r:id="rId28"/>
    <p:sldMasterId id="2147484134" r:id="rId29"/>
    <p:sldMasterId id="2147484158" r:id="rId30"/>
    <p:sldMasterId id="2147484160" r:id="rId31"/>
    <p:sldMasterId id="2147484187" r:id="rId32"/>
    <p:sldMasterId id="2147484190" r:id="rId33"/>
    <p:sldMasterId id="2147484204" r:id="rId34"/>
  </p:sldMasterIdLst>
  <p:notesMasterIdLst>
    <p:notesMasterId r:id="rId133"/>
  </p:notesMasterIdLst>
  <p:sldIdLst>
    <p:sldId id="435" r:id="rId35"/>
    <p:sldId id="433" r:id="rId36"/>
    <p:sldId id="482" r:id="rId37"/>
    <p:sldId id="432" r:id="rId38"/>
    <p:sldId id="534" r:id="rId39"/>
    <p:sldId id="649" r:id="rId40"/>
    <p:sldId id="434" r:id="rId41"/>
    <p:sldId id="476" r:id="rId42"/>
    <p:sldId id="477" r:id="rId43"/>
    <p:sldId id="478" r:id="rId44"/>
    <p:sldId id="472" r:id="rId45"/>
    <p:sldId id="469" r:id="rId46"/>
    <p:sldId id="1161" r:id="rId47"/>
    <p:sldId id="1162" r:id="rId48"/>
    <p:sldId id="428" r:id="rId49"/>
    <p:sldId id="488" r:id="rId50"/>
    <p:sldId id="473" r:id="rId51"/>
    <p:sldId id="474" r:id="rId52"/>
    <p:sldId id="475" r:id="rId53"/>
    <p:sldId id="668" r:id="rId54"/>
    <p:sldId id="480" r:id="rId55"/>
    <p:sldId id="4045" r:id="rId56"/>
    <p:sldId id="483" r:id="rId57"/>
    <p:sldId id="669" r:id="rId58"/>
    <p:sldId id="484" r:id="rId59"/>
    <p:sldId id="485" r:id="rId60"/>
    <p:sldId id="487" r:id="rId61"/>
    <p:sldId id="506" r:id="rId62"/>
    <p:sldId id="507" r:id="rId63"/>
    <p:sldId id="489" r:id="rId64"/>
    <p:sldId id="490" r:id="rId65"/>
    <p:sldId id="493" r:id="rId66"/>
    <p:sldId id="491" r:id="rId67"/>
    <p:sldId id="486" r:id="rId68"/>
    <p:sldId id="492" r:id="rId69"/>
    <p:sldId id="494" r:id="rId70"/>
    <p:sldId id="495" r:id="rId71"/>
    <p:sldId id="496" r:id="rId72"/>
    <p:sldId id="497" r:id="rId73"/>
    <p:sldId id="498" r:id="rId74"/>
    <p:sldId id="499" r:id="rId75"/>
    <p:sldId id="500" r:id="rId76"/>
    <p:sldId id="502" r:id="rId77"/>
    <p:sldId id="503" r:id="rId78"/>
    <p:sldId id="504" r:id="rId79"/>
    <p:sldId id="505" r:id="rId80"/>
    <p:sldId id="501" r:id="rId81"/>
    <p:sldId id="652" r:id="rId82"/>
    <p:sldId id="653" r:id="rId83"/>
    <p:sldId id="654" r:id="rId84"/>
    <p:sldId id="1163" r:id="rId85"/>
    <p:sldId id="667" r:id="rId86"/>
    <p:sldId id="651" r:id="rId87"/>
    <p:sldId id="470" r:id="rId88"/>
    <p:sldId id="471" r:id="rId89"/>
    <p:sldId id="508" r:id="rId90"/>
    <p:sldId id="1164" r:id="rId91"/>
    <p:sldId id="509" r:id="rId92"/>
    <p:sldId id="510" r:id="rId93"/>
    <p:sldId id="511" r:id="rId94"/>
    <p:sldId id="513" r:id="rId95"/>
    <p:sldId id="512" r:id="rId96"/>
    <p:sldId id="514" r:id="rId97"/>
    <p:sldId id="523" r:id="rId98"/>
    <p:sldId id="524" r:id="rId99"/>
    <p:sldId id="525" r:id="rId100"/>
    <p:sldId id="526" r:id="rId101"/>
    <p:sldId id="527" r:id="rId102"/>
    <p:sldId id="528" r:id="rId103"/>
    <p:sldId id="529" r:id="rId104"/>
    <p:sldId id="530" r:id="rId105"/>
    <p:sldId id="531" r:id="rId106"/>
    <p:sldId id="532" r:id="rId107"/>
    <p:sldId id="550" r:id="rId108"/>
    <p:sldId id="551" r:id="rId109"/>
    <p:sldId id="556" r:id="rId110"/>
    <p:sldId id="557" r:id="rId111"/>
    <p:sldId id="558" r:id="rId112"/>
    <p:sldId id="567" r:id="rId113"/>
    <p:sldId id="572" r:id="rId114"/>
    <p:sldId id="570" r:id="rId115"/>
    <p:sldId id="577" r:id="rId116"/>
    <p:sldId id="598" r:id="rId117"/>
    <p:sldId id="599" r:id="rId118"/>
    <p:sldId id="620" r:id="rId119"/>
    <p:sldId id="621" r:id="rId120"/>
    <p:sldId id="626" r:id="rId121"/>
    <p:sldId id="1165" r:id="rId122"/>
    <p:sldId id="636" r:id="rId123"/>
    <p:sldId id="637" r:id="rId124"/>
    <p:sldId id="639" r:id="rId125"/>
    <p:sldId id="648" r:id="rId126"/>
    <p:sldId id="655" r:id="rId127"/>
    <p:sldId id="666" r:id="rId128"/>
    <p:sldId id="431" r:id="rId129"/>
    <p:sldId id="348" r:id="rId130"/>
    <p:sldId id="320" r:id="rId131"/>
    <p:sldId id="345" r:id="rId13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ABBA"/>
    <a:srgbClr val="C81234"/>
    <a:srgbClr val="E49AA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1641" autoAdjust="0"/>
    <p:restoredTop sz="81891" autoAdjust="0"/>
  </p:normalViewPr>
  <p:slideViewPr>
    <p:cSldViewPr snapToGrid="0" snapToObjects="1">
      <p:cViewPr varScale="1">
        <p:scale>
          <a:sx n="93" d="100"/>
          <a:sy n="93" d="100"/>
        </p:scale>
        <p:origin x="208" y="480"/>
      </p:cViewPr>
      <p:guideLst>
        <p:guide orient="horz" pos="2160"/>
        <p:guide pos="2880"/>
      </p:guideLst>
    </p:cSldViewPr>
  </p:slideViewPr>
  <p:outlineViewPr>
    <p:cViewPr>
      <p:scale>
        <a:sx n="33" d="100"/>
        <a:sy n="33" d="100"/>
      </p:scale>
      <p:origin x="0" y="6240"/>
    </p:cViewPr>
  </p:outlineViewPr>
  <p:notesTextViewPr>
    <p:cViewPr>
      <p:scale>
        <a:sx n="114" d="100"/>
        <a:sy n="114" d="100"/>
      </p:scale>
      <p:origin x="0" y="0"/>
    </p:cViewPr>
  </p:notesTextViewPr>
  <p:sorterViewPr>
    <p:cViewPr>
      <p:scale>
        <a:sx n="51" d="100"/>
        <a:sy n="51" d="100"/>
      </p:scale>
      <p:origin x="0" y="1192"/>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3.xml"/><Relationship Id="rId21" Type="http://schemas.openxmlformats.org/officeDocument/2006/relationships/slideMaster" Target="slideMasters/slideMaster21.xml"/><Relationship Id="rId42" Type="http://schemas.openxmlformats.org/officeDocument/2006/relationships/slide" Target="slides/slide8.xml"/><Relationship Id="rId63" Type="http://schemas.openxmlformats.org/officeDocument/2006/relationships/slide" Target="slides/slide29.xml"/><Relationship Id="rId84" Type="http://schemas.openxmlformats.org/officeDocument/2006/relationships/slide" Target="slides/slide50.xml"/><Relationship Id="rId16" Type="http://schemas.openxmlformats.org/officeDocument/2006/relationships/slideMaster" Target="slideMasters/slideMaster16.xml"/><Relationship Id="rId107" Type="http://schemas.openxmlformats.org/officeDocument/2006/relationships/slide" Target="slides/slide73.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 Target="slides/slide3.xml"/><Relationship Id="rId53" Type="http://schemas.openxmlformats.org/officeDocument/2006/relationships/slide" Target="slides/slide19.xml"/><Relationship Id="rId58" Type="http://schemas.openxmlformats.org/officeDocument/2006/relationships/slide" Target="slides/slide24.xml"/><Relationship Id="rId74" Type="http://schemas.openxmlformats.org/officeDocument/2006/relationships/slide" Target="slides/slide40.xml"/><Relationship Id="rId79" Type="http://schemas.openxmlformats.org/officeDocument/2006/relationships/slide" Target="slides/slide45.xml"/><Relationship Id="rId102" Type="http://schemas.openxmlformats.org/officeDocument/2006/relationships/slide" Target="slides/slide68.xml"/><Relationship Id="rId123" Type="http://schemas.openxmlformats.org/officeDocument/2006/relationships/slide" Target="slides/slide89.xml"/><Relationship Id="rId128" Type="http://schemas.openxmlformats.org/officeDocument/2006/relationships/slide" Target="slides/slide94.xml"/><Relationship Id="rId5" Type="http://schemas.openxmlformats.org/officeDocument/2006/relationships/slideMaster" Target="slideMasters/slideMaster5.xml"/><Relationship Id="rId90" Type="http://schemas.openxmlformats.org/officeDocument/2006/relationships/slide" Target="slides/slide56.xml"/><Relationship Id="rId95" Type="http://schemas.openxmlformats.org/officeDocument/2006/relationships/slide" Target="slides/slide61.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9.xml"/><Relationship Id="rId48" Type="http://schemas.openxmlformats.org/officeDocument/2006/relationships/slide" Target="slides/slide14.xml"/><Relationship Id="rId64" Type="http://schemas.openxmlformats.org/officeDocument/2006/relationships/slide" Target="slides/slide30.xml"/><Relationship Id="rId69" Type="http://schemas.openxmlformats.org/officeDocument/2006/relationships/slide" Target="slides/slide35.xml"/><Relationship Id="rId113" Type="http://schemas.openxmlformats.org/officeDocument/2006/relationships/slide" Target="slides/slide79.xml"/><Relationship Id="rId118" Type="http://schemas.openxmlformats.org/officeDocument/2006/relationships/slide" Target="slides/slide84.xml"/><Relationship Id="rId134" Type="http://schemas.openxmlformats.org/officeDocument/2006/relationships/presProps" Target="presProps.xml"/><Relationship Id="rId80" Type="http://schemas.openxmlformats.org/officeDocument/2006/relationships/slide" Target="slides/slide46.xml"/><Relationship Id="rId85" Type="http://schemas.openxmlformats.org/officeDocument/2006/relationships/slide" Target="slides/slide51.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 Target="slides/slide4.xml"/><Relationship Id="rId59" Type="http://schemas.openxmlformats.org/officeDocument/2006/relationships/slide" Target="slides/slide25.xml"/><Relationship Id="rId103" Type="http://schemas.openxmlformats.org/officeDocument/2006/relationships/slide" Target="slides/slide69.xml"/><Relationship Id="rId108" Type="http://schemas.openxmlformats.org/officeDocument/2006/relationships/slide" Target="slides/slide74.xml"/><Relationship Id="rId124" Type="http://schemas.openxmlformats.org/officeDocument/2006/relationships/slide" Target="slides/slide90.xml"/><Relationship Id="rId129" Type="http://schemas.openxmlformats.org/officeDocument/2006/relationships/slide" Target="slides/slide95.xml"/><Relationship Id="rId54" Type="http://schemas.openxmlformats.org/officeDocument/2006/relationships/slide" Target="slides/slide20.xml"/><Relationship Id="rId70" Type="http://schemas.openxmlformats.org/officeDocument/2006/relationships/slide" Target="slides/slide36.xml"/><Relationship Id="rId75" Type="http://schemas.openxmlformats.org/officeDocument/2006/relationships/slide" Target="slides/slide41.xml"/><Relationship Id="rId91" Type="http://schemas.openxmlformats.org/officeDocument/2006/relationships/slide" Target="slides/slide57.xml"/><Relationship Id="rId96" Type="http://schemas.openxmlformats.org/officeDocument/2006/relationships/slide" Target="slides/slide62.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15.xml"/><Relationship Id="rId114" Type="http://schemas.openxmlformats.org/officeDocument/2006/relationships/slide" Target="slides/slide80.xml"/><Relationship Id="rId119" Type="http://schemas.openxmlformats.org/officeDocument/2006/relationships/slide" Target="slides/slide85.xml"/><Relationship Id="rId44" Type="http://schemas.openxmlformats.org/officeDocument/2006/relationships/slide" Target="slides/slide10.xml"/><Relationship Id="rId60" Type="http://schemas.openxmlformats.org/officeDocument/2006/relationships/slide" Target="slides/slide26.xml"/><Relationship Id="rId65" Type="http://schemas.openxmlformats.org/officeDocument/2006/relationships/slide" Target="slides/slide31.xml"/><Relationship Id="rId81" Type="http://schemas.openxmlformats.org/officeDocument/2006/relationships/slide" Target="slides/slide47.xml"/><Relationship Id="rId86" Type="http://schemas.openxmlformats.org/officeDocument/2006/relationships/slide" Target="slides/slide52.xml"/><Relationship Id="rId130" Type="http://schemas.openxmlformats.org/officeDocument/2006/relationships/slide" Target="slides/slide96.xml"/><Relationship Id="rId135" Type="http://schemas.openxmlformats.org/officeDocument/2006/relationships/viewProps" Target="viewProp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5.xml"/><Relationship Id="rId109" Type="http://schemas.openxmlformats.org/officeDocument/2006/relationships/slide" Target="slides/slide75.xml"/><Relationship Id="rId34" Type="http://schemas.openxmlformats.org/officeDocument/2006/relationships/slideMaster" Target="slideMasters/slideMaster34.xml"/><Relationship Id="rId50" Type="http://schemas.openxmlformats.org/officeDocument/2006/relationships/slide" Target="slides/slide16.xml"/><Relationship Id="rId55" Type="http://schemas.openxmlformats.org/officeDocument/2006/relationships/slide" Target="slides/slide21.xml"/><Relationship Id="rId76" Type="http://schemas.openxmlformats.org/officeDocument/2006/relationships/slide" Target="slides/slide42.xml"/><Relationship Id="rId97" Type="http://schemas.openxmlformats.org/officeDocument/2006/relationships/slide" Target="slides/slide63.xml"/><Relationship Id="rId104" Type="http://schemas.openxmlformats.org/officeDocument/2006/relationships/slide" Target="slides/slide70.xml"/><Relationship Id="rId120" Type="http://schemas.openxmlformats.org/officeDocument/2006/relationships/slide" Target="slides/slide86.xml"/><Relationship Id="rId125" Type="http://schemas.openxmlformats.org/officeDocument/2006/relationships/slide" Target="slides/slide91.xml"/><Relationship Id="rId7" Type="http://schemas.openxmlformats.org/officeDocument/2006/relationships/slideMaster" Target="slideMasters/slideMaster7.xml"/><Relationship Id="rId71" Type="http://schemas.openxmlformats.org/officeDocument/2006/relationships/slide" Target="slides/slide37.xml"/><Relationship Id="rId92" Type="http://schemas.openxmlformats.org/officeDocument/2006/relationships/slide" Target="slides/slide58.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6.xml"/><Relationship Id="rId45" Type="http://schemas.openxmlformats.org/officeDocument/2006/relationships/slide" Target="slides/slide11.xml"/><Relationship Id="rId66" Type="http://schemas.openxmlformats.org/officeDocument/2006/relationships/slide" Target="slides/slide32.xml"/><Relationship Id="rId87" Type="http://schemas.openxmlformats.org/officeDocument/2006/relationships/slide" Target="slides/slide53.xml"/><Relationship Id="rId110" Type="http://schemas.openxmlformats.org/officeDocument/2006/relationships/slide" Target="slides/slide76.xml"/><Relationship Id="rId115" Type="http://schemas.openxmlformats.org/officeDocument/2006/relationships/slide" Target="slides/slide81.xml"/><Relationship Id="rId131" Type="http://schemas.openxmlformats.org/officeDocument/2006/relationships/slide" Target="slides/slide97.xml"/><Relationship Id="rId136" Type="http://schemas.openxmlformats.org/officeDocument/2006/relationships/theme" Target="theme/theme1.xml"/><Relationship Id="rId61" Type="http://schemas.openxmlformats.org/officeDocument/2006/relationships/slide" Target="slides/slide27.xml"/><Relationship Id="rId82" Type="http://schemas.openxmlformats.org/officeDocument/2006/relationships/slide" Target="slides/slide48.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 Target="slides/slide1.xml"/><Relationship Id="rId56" Type="http://schemas.openxmlformats.org/officeDocument/2006/relationships/slide" Target="slides/slide22.xml"/><Relationship Id="rId77" Type="http://schemas.openxmlformats.org/officeDocument/2006/relationships/slide" Target="slides/slide43.xml"/><Relationship Id="rId100" Type="http://schemas.openxmlformats.org/officeDocument/2006/relationships/slide" Target="slides/slide66.xml"/><Relationship Id="rId105" Type="http://schemas.openxmlformats.org/officeDocument/2006/relationships/slide" Target="slides/slide71.xml"/><Relationship Id="rId126" Type="http://schemas.openxmlformats.org/officeDocument/2006/relationships/slide" Target="slides/slide92.xml"/><Relationship Id="rId8" Type="http://schemas.openxmlformats.org/officeDocument/2006/relationships/slideMaster" Target="slideMasters/slideMaster8.xml"/><Relationship Id="rId51" Type="http://schemas.openxmlformats.org/officeDocument/2006/relationships/slide" Target="slides/slide17.xml"/><Relationship Id="rId72" Type="http://schemas.openxmlformats.org/officeDocument/2006/relationships/slide" Target="slides/slide38.xml"/><Relationship Id="rId93" Type="http://schemas.openxmlformats.org/officeDocument/2006/relationships/slide" Target="slides/slide59.xml"/><Relationship Id="rId98" Type="http://schemas.openxmlformats.org/officeDocument/2006/relationships/slide" Target="slides/slide64.xml"/><Relationship Id="rId121" Type="http://schemas.openxmlformats.org/officeDocument/2006/relationships/slide" Target="slides/slide87.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2.xml"/><Relationship Id="rId67" Type="http://schemas.openxmlformats.org/officeDocument/2006/relationships/slide" Target="slides/slide33.xml"/><Relationship Id="rId116" Type="http://schemas.openxmlformats.org/officeDocument/2006/relationships/slide" Target="slides/slide82.xml"/><Relationship Id="rId137" Type="http://schemas.openxmlformats.org/officeDocument/2006/relationships/tableStyles" Target="tableStyles.xml"/><Relationship Id="rId20" Type="http://schemas.openxmlformats.org/officeDocument/2006/relationships/slideMaster" Target="slideMasters/slideMaster20.xml"/><Relationship Id="rId41" Type="http://schemas.openxmlformats.org/officeDocument/2006/relationships/slide" Target="slides/slide7.xml"/><Relationship Id="rId62" Type="http://schemas.openxmlformats.org/officeDocument/2006/relationships/slide" Target="slides/slide28.xml"/><Relationship Id="rId83" Type="http://schemas.openxmlformats.org/officeDocument/2006/relationships/slide" Target="slides/slide49.xml"/><Relationship Id="rId88" Type="http://schemas.openxmlformats.org/officeDocument/2006/relationships/slide" Target="slides/slide54.xml"/><Relationship Id="rId111" Type="http://schemas.openxmlformats.org/officeDocument/2006/relationships/slide" Target="slides/slide77.xml"/><Relationship Id="rId132" Type="http://schemas.openxmlformats.org/officeDocument/2006/relationships/slide" Target="slides/slide98.xml"/><Relationship Id="rId15" Type="http://schemas.openxmlformats.org/officeDocument/2006/relationships/slideMaster" Target="slideMasters/slideMaster15.xml"/><Relationship Id="rId36" Type="http://schemas.openxmlformats.org/officeDocument/2006/relationships/slide" Target="slides/slide2.xml"/><Relationship Id="rId57" Type="http://schemas.openxmlformats.org/officeDocument/2006/relationships/slide" Target="slides/slide23.xml"/><Relationship Id="rId106" Type="http://schemas.openxmlformats.org/officeDocument/2006/relationships/slide" Target="slides/slide72.xml"/><Relationship Id="rId127" Type="http://schemas.openxmlformats.org/officeDocument/2006/relationships/slide" Target="slides/slide93.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8.xml"/><Relationship Id="rId73" Type="http://schemas.openxmlformats.org/officeDocument/2006/relationships/slide" Target="slides/slide39.xml"/><Relationship Id="rId78" Type="http://schemas.openxmlformats.org/officeDocument/2006/relationships/slide" Target="slides/slide44.xml"/><Relationship Id="rId94" Type="http://schemas.openxmlformats.org/officeDocument/2006/relationships/slide" Target="slides/slide60.xml"/><Relationship Id="rId99" Type="http://schemas.openxmlformats.org/officeDocument/2006/relationships/slide" Target="slides/slide65.xml"/><Relationship Id="rId101" Type="http://schemas.openxmlformats.org/officeDocument/2006/relationships/slide" Target="slides/slide67.xml"/><Relationship Id="rId122" Type="http://schemas.openxmlformats.org/officeDocument/2006/relationships/slide" Target="slides/slide88.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13.xml"/><Relationship Id="rId68" Type="http://schemas.openxmlformats.org/officeDocument/2006/relationships/slide" Target="slides/slide34.xml"/><Relationship Id="rId89" Type="http://schemas.openxmlformats.org/officeDocument/2006/relationships/slide" Target="slides/slide55.xml"/><Relationship Id="rId112" Type="http://schemas.openxmlformats.org/officeDocument/2006/relationships/slide" Target="slides/slide78.xml"/><Relationship Id="rId13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9/19/21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30E452A-41B3-AE4C-BCCE-2886445C84C5}" type="slidenum">
              <a:rPr lang="zh-CN" altLang="en-US" sz="1200">
                <a:solidFill>
                  <a:prstClr val="black"/>
                </a:solidFill>
              </a:rPr>
              <a:pPr/>
              <a:t>10</a:t>
            </a:fld>
            <a:endParaRPr lang="en-US" altLang="zh-CN" sz="1200">
              <a:solidFill>
                <a:prstClr val="black"/>
              </a:solidFill>
            </a:endParaRPr>
          </a:p>
        </p:txBody>
      </p:sp>
      <p:sp>
        <p:nvSpPr>
          <p:cNvPr id="246786" name="Rectangle 2"/>
          <p:cNvSpPr>
            <a:spLocks noGrp="1" noRot="1" noChangeAspect="1" noChangeArrowheads="1"/>
          </p:cNvSpPr>
          <p:nvPr>
            <p:ph type="sldImg"/>
          </p:nvPr>
        </p:nvSpPr>
        <p:spPr>
          <a:xfrm>
            <a:off x="1130300" y="674688"/>
            <a:ext cx="4597400" cy="3448050"/>
          </a:xfrm>
          <a:solidFill>
            <a:srgbClr val="FFFFFF"/>
          </a:solidFill>
          <a:ln/>
        </p:spPr>
      </p:sp>
      <p:sp>
        <p:nvSpPr>
          <p:cNvPr id="24678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4"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They need to be taught who God is and how they are a nation chosen by the Sovereign Lord of all creation. </a:t>
            </a:r>
          </a:p>
          <a:p>
            <a:pPr marL="0" marR="0" lvl="4"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Then they will see that Canaan’s giants and walled cities are puny in comparison to their great God </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 what better way to show their identity but by writing a theological history of where they came from? That’s what we have in the pages of Genesis: The narrow lineage of Israel from Creation to Joseph informs Israel it began by God's election for rule and unconditional promise for blessings through Abraham in contrast to the Canaanites. </a:t>
            </a:r>
            <a:endParaRPr lang="en-US" dirty="0"/>
          </a:p>
        </p:txBody>
      </p:sp>
      <p:sp>
        <p:nvSpPr>
          <p:cNvPr id="4" name="Slide Number Placeholder 3"/>
          <p:cNvSpPr>
            <a:spLocks noGrp="1"/>
          </p:cNvSpPr>
          <p:nvPr>
            <p:ph type="sldNum" sz="quarter" idx="5"/>
          </p:nvPr>
        </p:nvSpPr>
        <p:spPr/>
        <p:txBody>
          <a:bodyPr/>
          <a:lstStyle/>
          <a:p>
            <a:fld id="{A079FDE9-4B2D-884B-BE4B-021913485B06}" type="slidenum">
              <a:rPr lang="en-US" smtClean="0"/>
              <a:t>11</a:t>
            </a:fld>
            <a:endParaRPr lang="en-US"/>
          </a:p>
        </p:txBody>
      </p:sp>
    </p:spTree>
    <p:extLst>
      <p:ext uri="{BB962C8B-B14F-4D97-AF65-F5344CB8AC3E}">
        <p14:creationId xmlns:p14="http://schemas.microsoft.com/office/powerpoint/2010/main" val="31858742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The key word for Genesis is </a:t>
            </a:r>
            <a:r>
              <a:rPr lang="en-US" sz="1200" i="1" kern="1200" dirty="0">
                <a:solidFill>
                  <a:schemeClr val="tx1"/>
                </a:solidFill>
                <a:effectLst/>
                <a:latin typeface="+mn-lt"/>
                <a:ea typeface="+mn-ea"/>
                <a:cs typeface="+mn-cs"/>
              </a:rPr>
              <a:t>election</a:t>
            </a:r>
            <a:r>
              <a:rPr lang="en-US" sz="1200" kern="1200" dirty="0">
                <a:solidFill>
                  <a:schemeClr val="tx1"/>
                </a:solidFill>
                <a:effectLst/>
                <a:latin typeface="+mn-lt"/>
                <a:ea typeface="+mn-ea"/>
                <a:cs typeface="+mn-cs"/>
              </a:rPr>
              <a:t>—God chose them to rule with him and he does the same for us.</a:t>
            </a:r>
            <a:r>
              <a:rPr lang="en-US" dirty="0">
                <a:effectLst/>
              </a:rPr>
              <a:t> </a:t>
            </a:r>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18F5EE8-AEC4-9642-9F29-ED5E91482BC1}"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3170" name="Rectangle 2"/>
          <p:cNvSpPr>
            <a:spLocks noGrp="1" noRot="1" noChangeAspect="1" noChangeArrowheads="1"/>
          </p:cNvSpPr>
          <p:nvPr>
            <p:ph type="sldImg"/>
          </p:nvPr>
        </p:nvSpPr>
        <p:spPr>
          <a:solidFill>
            <a:srgbClr val="FFFFFF"/>
          </a:solidFill>
          <a:ln/>
        </p:spPr>
      </p:sp>
      <p:sp>
        <p:nvSpPr>
          <p:cNvPr id="2631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mn-lt"/>
                <a:ea typeface="+mn-ea"/>
                <a:cs typeface="+mn-cs"/>
              </a:rPr>
              <a:t>Genesis</a:t>
            </a:r>
            <a:r>
              <a:rPr lang="en-US" dirty="0">
                <a:effectLst/>
              </a:rPr>
              <a:t> 1–11 shows Israel’s origin in election and pivots in Genesis 12 to show the nation originated in God’s promise to Abraham to bless all peoples.</a:t>
            </a:r>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953320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Today in Genesis we will see two ways to be faithful to God in a world of idols.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(What is the first way to be faithful to God in a world of idols?)</a:t>
            </a:r>
          </a:p>
        </p:txBody>
      </p:sp>
    </p:spTree>
    <p:extLst>
      <p:ext uri="{BB962C8B-B14F-4D97-AF65-F5344CB8AC3E}">
        <p14:creationId xmlns:p14="http://schemas.microsoft.com/office/powerpoint/2010/main" val="32948173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We must know our amazing </a:t>
            </a:r>
            <a:r>
              <a:rPr lang="en-US" sz="1200" i="1" kern="1200" dirty="0">
                <a:solidFill>
                  <a:schemeClr val="tx1"/>
                </a:solidFill>
                <a:effectLst/>
                <a:latin typeface="+mn-lt"/>
                <a:ea typeface="+mn-ea"/>
                <a:cs typeface="+mn-cs"/>
              </a:rPr>
              <a:t>identity</a:t>
            </a:r>
            <a:r>
              <a:rPr lang="en-US" sz="1200" kern="1200" dirty="0">
                <a:solidFill>
                  <a:schemeClr val="tx1"/>
                </a:solidFill>
                <a:effectLst/>
                <a:latin typeface="+mn-lt"/>
                <a:ea typeface="+mn-ea"/>
                <a:cs typeface="+mn-cs"/>
              </a:rPr>
              <a:t> as God</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elect people.</a:t>
            </a:r>
            <a:r>
              <a:rPr lang="en-SG" dirty="0">
                <a:effectLst/>
              </a:rPr>
              <a:t> </a:t>
            </a:r>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710A5FD-9122-7B4B-A0E4-C67BD30CDFEF}" type="slidenum">
              <a:rPr lang="zh-CN" altLang="en-US" sz="1200">
                <a:solidFill>
                  <a:prstClr val="black"/>
                </a:solidFill>
              </a:rPr>
              <a:pPr/>
              <a:t>16</a:t>
            </a:fld>
            <a:endParaRPr lang="en-US" altLang="zh-CN" sz="1200">
              <a:solidFill>
                <a:prstClr val="black"/>
              </a:solidFill>
            </a:endParaRPr>
          </a:p>
        </p:txBody>
      </p:sp>
      <p:sp>
        <p:nvSpPr>
          <p:cNvPr id="130050" name="Rectangle 2"/>
          <p:cNvSpPr>
            <a:spLocks noGrp="1" noRot="1" noChangeAspect="1" noChangeArrowheads="1"/>
          </p:cNvSpPr>
          <p:nvPr>
            <p:ph type="sldImg"/>
          </p:nvPr>
        </p:nvSpPr>
        <p:spPr>
          <a:xfrm>
            <a:off x="1130300" y="674688"/>
            <a:ext cx="4597400" cy="3448050"/>
          </a:xfrm>
          <a:solidFill>
            <a:srgbClr val="FFFFFF"/>
          </a:solidFill>
          <a:ln/>
        </p:spPr>
      </p:sp>
      <p:sp>
        <p:nvSpPr>
          <p:cNvPr id="13005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mn-lt"/>
                <a:ea typeface="+mn-ea"/>
                <a:cs typeface="+mn-cs"/>
              </a:rPr>
              <a:t>I believe we have genuine history in the first 11 chapters of the Bible. Why? Seven reasons…</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30E452A-41B3-AE4C-BCCE-2886445C84C5}" type="slidenum">
              <a:rPr lang="zh-CN" altLang="en-US" sz="1200">
                <a:solidFill>
                  <a:prstClr val="black"/>
                </a:solidFill>
              </a:rPr>
              <a:pPr/>
              <a:t>17</a:t>
            </a:fld>
            <a:endParaRPr lang="en-US" altLang="zh-CN" sz="1200">
              <a:solidFill>
                <a:prstClr val="black"/>
              </a:solidFill>
            </a:endParaRPr>
          </a:p>
        </p:txBody>
      </p:sp>
      <p:sp>
        <p:nvSpPr>
          <p:cNvPr id="246786" name="Rectangle 2"/>
          <p:cNvSpPr>
            <a:spLocks noGrp="1" noRot="1" noChangeAspect="1" noChangeArrowheads="1"/>
          </p:cNvSpPr>
          <p:nvPr>
            <p:ph type="sldImg"/>
          </p:nvPr>
        </p:nvSpPr>
        <p:spPr>
          <a:xfrm>
            <a:off x="1130300" y="674688"/>
            <a:ext cx="4597400" cy="3448050"/>
          </a:xfrm>
          <a:solidFill>
            <a:srgbClr val="FFFFFF"/>
          </a:solidFill>
          <a:ln/>
        </p:spPr>
      </p:sp>
      <p:sp>
        <p:nvSpPr>
          <p:cNvPr id="24678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mn-lt"/>
                <a:ea typeface="+mn-ea"/>
                <a:cs typeface="+mn-cs"/>
              </a:rPr>
              <a:t>But this is also Elect History: God </a:t>
            </a:r>
            <a:r>
              <a:rPr lang="en-US" sz="1200" b="1" i="1" kern="1200" dirty="0">
                <a:solidFill>
                  <a:schemeClr val="tx1"/>
                </a:solidFill>
                <a:effectLst/>
                <a:latin typeface="+mn-lt"/>
                <a:ea typeface="+mn-ea"/>
                <a:cs typeface="+mn-cs"/>
              </a:rPr>
              <a:t>chose</a:t>
            </a:r>
            <a:r>
              <a:rPr lang="en-US" sz="1200" kern="1200" dirty="0">
                <a:solidFill>
                  <a:schemeClr val="tx1"/>
                </a:solidFill>
                <a:effectLst/>
                <a:latin typeface="+mn-lt"/>
                <a:ea typeface="+mn-ea"/>
                <a:cs typeface="+mn-cs"/>
              </a:rPr>
              <a:t> people to rule with him that led to Abraham (1:1–11:26).</a:t>
            </a:r>
            <a:r>
              <a:rPr lang="en-US" dirty="0">
                <a:effectLst/>
              </a:rPr>
              <a:t> </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CF04C58-D355-A84B-BC23-636F338A9753}" type="slidenum">
              <a:rPr lang="zh-CN" altLang="en-US" sz="1200">
                <a:solidFill>
                  <a:prstClr val="black"/>
                </a:solidFill>
              </a:rPr>
              <a:pPr/>
              <a:t>18</a:t>
            </a:fld>
            <a:endParaRPr lang="en-US" altLang="zh-CN" sz="1200">
              <a:solidFill>
                <a:prstClr val="black"/>
              </a:solidFill>
            </a:endParaRPr>
          </a:p>
        </p:txBody>
      </p:sp>
      <p:sp>
        <p:nvSpPr>
          <p:cNvPr id="248834" name="Rectangle 2"/>
          <p:cNvSpPr>
            <a:spLocks noGrp="1" noRot="1" noChangeAspect="1" noChangeArrowheads="1"/>
          </p:cNvSpPr>
          <p:nvPr>
            <p:ph type="sldImg"/>
          </p:nvPr>
        </p:nvSpPr>
        <p:spPr>
          <a:xfrm>
            <a:off x="1130300" y="674688"/>
            <a:ext cx="4597400" cy="3448050"/>
          </a:xfrm>
          <a:solidFill>
            <a:srgbClr val="FFFFFF"/>
          </a:solidFill>
          <a:ln/>
        </p:spPr>
      </p:sp>
      <p:sp>
        <p:nvSpPr>
          <p:cNvPr id="24883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altLang="zh-CN" dirty="0">
                <a:latin typeface="Times New Roman" charset="0"/>
                <a:ea typeface="ＭＳ Ｐゴシック" charset="0"/>
                <a:cs typeface="ＭＳ Ｐゴシック" charset="0"/>
              </a:rPr>
              <a:t>Election of God’s choice permeates Genesis in at least 4 ways…</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ADDC3DA-1E94-F346-8433-53C8D176D1AA}" type="slidenum">
              <a:rPr lang="zh-CN" altLang="en-US" sz="1200">
                <a:solidFill>
                  <a:prstClr val="black"/>
                </a:solidFill>
              </a:rPr>
              <a:pPr/>
              <a:t>19</a:t>
            </a:fld>
            <a:endParaRPr lang="en-US" altLang="zh-CN" sz="1200">
              <a:solidFill>
                <a:prstClr val="black"/>
              </a:solidFill>
            </a:endParaRPr>
          </a:p>
        </p:txBody>
      </p:sp>
      <p:sp>
        <p:nvSpPr>
          <p:cNvPr id="250882" name="Rectangle 2"/>
          <p:cNvSpPr>
            <a:spLocks noGrp="1" noRot="1" noChangeAspect="1" noChangeArrowheads="1"/>
          </p:cNvSpPr>
          <p:nvPr>
            <p:ph type="sldImg"/>
          </p:nvPr>
        </p:nvSpPr>
        <p:spPr>
          <a:xfrm>
            <a:off x="1130300" y="674688"/>
            <a:ext cx="4597400" cy="3448050"/>
          </a:xfrm>
          <a:solidFill>
            <a:srgbClr val="FFFFFF"/>
          </a:solidFill>
          <a:ln/>
        </p:spPr>
      </p:sp>
      <p:sp>
        <p:nvSpPr>
          <p:cNvPr id="25088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Repeated election of the younger over the older shows God‘s choices are superior to man’s. In fact, nearly every man God chose was NOT the older son…</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mn-ea"/>
                <a:cs typeface="Arial"/>
              </a:rPr>
              <a:t>In our hostile world full of idols, God says to be faithful to him as you face your future.</a:t>
            </a:r>
            <a:r>
              <a:rPr lang="en-SG" dirty="0">
                <a:effectLst/>
                <a:latin typeface="Arial"/>
                <a:cs typeface="Arial"/>
              </a:rPr>
              <a:t> </a:t>
            </a:r>
          </a:p>
          <a:p>
            <a:pPr marL="0" marR="0" lvl="3" indent="0" algn="l" defTabSz="457200" rtl="0" eaLnBrk="1" fontAlgn="auto" latinLnBrk="0" hangingPunct="1">
              <a:lnSpc>
                <a:spcPct val="100000"/>
              </a:lnSpc>
              <a:spcBef>
                <a:spcPts val="0"/>
              </a:spcBef>
              <a:spcAft>
                <a:spcPts val="0"/>
              </a:spcAft>
              <a:buClrTx/>
              <a:buSzTx/>
              <a:buFontTx/>
              <a:buNone/>
              <a:tabLst/>
              <a:defRPr/>
            </a:pPr>
            <a:r>
              <a:rPr lang="en-SG" dirty="0">
                <a:latin typeface="Arial"/>
                <a:cs typeface="Arial"/>
              </a:rPr>
              <a:t>Persecution of Christians has been at its height the past century. More believers died in the 20th century than in the previous 19 centuries combined!</a:t>
            </a:r>
          </a:p>
          <a:p>
            <a:pPr marL="0" marR="0" lvl="3" indent="0" algn="l" defTabSz="457200" rtl="0" eaLnBrk="1" fontAlgn="auto" latinLnBrk="0" hangingPunct="1">
              <a:lnSpc>
                <a:spcPct val="100000"/>
              </a:lnSpc>
              <a:spcBef>
                <a:spcPts val="0"/>
              </a:spcBef>
              <a:spcAft>
                <a:spcPts val="0"/>
              </a:spcAft>
              <a:buClrTx/>
              <a:buSzTx/>
              <a:buFontTx/>
              <a:buNone/>
              <a:tabLst/>
              <a:defRPr/>
            </a:pPr>
            <a:r>
              <a:rPr lang="en-SG" dirty="0">
                <a:latin typeface="Arial"/>
                <a:cs typeface="Arial"/>
              </a:rPr>
              <a:t>The media marginalizes the Christian viewpoint. One Supreme Court decision was thrown out because the Bible was used as evidence! </a:t>
            </a:r>
            <a:endParaRPr lang="en-US" dirty="0">
              <a:latin typeface="Arial"/>
              <a:cs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first chapter, Creation portrays God as the Creator of all life (except angels and God) to show Israel that the sovereign LORD of the universe elected them for rule—not Canaan’s impotent deities—and to highlight the Sabbath (1:1–2:3).</a:t>
            </a:r>
          </a:p>
          <a:p>
            <a:endParaRPr lang="en-US" dirty="0"/>
          </a:p>
        </p:txBody>
      </p:sp>
      <p:sp>
        <p:nvSpPr>
          <p:cNvPr id="4" name="Slide Number Placeholder 3"/>
          <p:cNvSpPr>
            <a:spLocks noGrp="1"/>
          </p:cNvSpPr>
          <p:nvPr>
            <p:ph type="sldNum" sz="quarter" idx="5"/>
          </p:nvPr>
        </p:nvSpPr>
        <p:spPr/>
        <p:txBody>
          <a:bodyPr/>
          <a:lstStyle/>
          <a:p>
            <a:fld id="{A079FDE9-4B2D-884B-BE4B-021913485B06}" type="slidenum">
              <a:rPr lang="en-US" smtClean="0"/>
              <a:t>20</a:t>
            </a:fld>
            <a:endParaRPr lang="en-US"/>
          </a:p>
        </p:txBody>
      </p:sp>
    </p:spTree>
    <p:extLst>
      <p:ext uri="{BB962C8B-B14F-4D97-AF65-F5344CB8AC3E}">
        <p14:creationId xmlns:p14="http://schemas.microsoft.com/office/powerpoint/2010/main" val="15611149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DFD7AFA-CB49-1F42-9F46-FFB379170552}" type="slidenum">
              <a:rPr lang="zh-CN" altLang="en-US" sz="1200">
                <a:solidFill>
                  <a:prstClr val="black"/>
                </a:solidFill>
              </a:rPr>
              <a:pPr/>
              <a:t>21</a:t>
            </a:fld>
            <a:endParaRPr lang="en-US" altLang="zh-CN" sz="1200">
              <a:solidFill>
                <a:prstClr val="black"/>
              </a:solidFill>
            </a:endParaRPr>
          </a:p>
        </p:txBody>
      </p:sp>
      <p:sp>
        <p:nvSpPr>
          <p:cNvPr id="348162" name="Rectangle 2"/>
          <p:cNvSpPr>
            <a:spLocks noGrp="1" noRot="1" noChangeAspect="1" noChangeArrowheads="1"/>
          </p:cNvSpPr>
          <p:nvPr>
            <p:ph type="sldImg"/>
          </p:nvPr>
        </p:nvSpPr>
        <p:spPr>
          <a:xfrm>
            <a:off x="1130300" y="674688"/>
            <a:ext cx="4597400" cy="3448050"/>
          </a:xfrm>
          <a:solidFill>
            <a:srgbClr val="FFFFFF"/>
          </a:solidFill>
          <a:ln/>
        </p:spPr>
      </p:sp>
      <p:sp>
        <p:nvSpPr>
          <p:cNvPr id="34816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altLang="zh-CN" dirty="0">
                <a:latin typeface="Times New Roman" charset="0"/>
                <a:ea typeface="ＭＳ Ｐゴシック" charset="0"/>
                <a:cs typeface="ＭＳ Ｐゴシック" charset="0"/>
              </a:rPr>
              <a:t>There is no accident or evolution of trial-and-error in Genesis 1—God carefully made everything by his choice. As expected, he formed the world for three days before he filled it.</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7FF00E0-797B-214A-86F3-293E1474D880}"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40290" name="Rectangle 2"/>
          <p:cNvSpPr>
            <a:spLocks noGrp="1" noRot="1" noChangeAspect="1" noChangeArrowheads="1"/>
          </p:cNvSpPr>
          <p:nvPr>
            <p:ph type="sldImg"/>
          </p:nvPr>
        </p:nvSpPr>
        <p:spPr>
          <a:xfrm>
            <a:off x="1130300" y="674688"/>
            <a:ext cx="4597400" cy="3448050"/>
          </a:xfrm>
          <a:solidFill>
            <a:srgbClr val="FFFFFF"/>
          </a:solidFill>
          <a:ln/>
        </p:spPr>
      </p:sp>
      <p:sp>
        <p:nvSpPr>
          <p:cNvPr id="1402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BE-01-Gen-Be Faithful-22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OP-01-Gen-Be Faithful-22</a:t>
            </a:r>
            <a:endParaRPr lang="zh-CN" altLang="en-US" dirty="0">
              <a:latin typeface="Times New Roman"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CR-41-Theistic Evolution-27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OB-41-Theistic Evolution-27</a:t>
            </a:r>
            <a:endParaRPr lang="zh-CN" altLang="en-US" dirty="0">
              <a:latin typeface="Times New Roman" charset="0"/>
              <a:ea typeface="ＭＳ Ｐゴシック" charset="0"/>
              <a:cs typeface="ＭＳ Ｐゴシック" charset="0"/>
            </a:endParaRPr>
          </a:p>
          <a:p>
            <a:pPr eaLnBrk="1" hangingPunct="1"/>
            <a:r>
              <a:rPr lang="en-US" altLang="zh-CN" dirty="0">
                <a:latin typeface="Times New Roman" charset="0"/>
                <a:ea typeface="ＭＳ Ｐゴシック" charset="0"/>
                <a:cs typeface="ＭＳ Ｐゴシック" charset="0"/>
              </a:rPr>
              <a:t>OS-01-Gen1-3-Slide 132</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one of the most vital questions you can ask. </a:t>
            </a:r>
          </a:p>
        </p:txBody>
      </p:sp>
      <p:sp>
        <p:nvSpPr>
          <p:cNvPr id="4" name="Slide Number Placeholder 3"/>
          <p:cNvSpPr>
            <a:spLocks noGrp="1"/>
          </p:cNvSpPr>
          <p:nvPr>
            <p:ph type="sldNum" sz="quarter" idx="5"/>
          </p:nvPr>
        </p:nvSpPr>
        <p:spPr/>
        <p:txBody>
          <a:bodyPr/>
          <a:lstStyle/>
          <a:p>
            <a:fld id="{A079FDE9-4B2D-884B-BE4B-021913485B06}" type="slidenum">
              <a:rPr lang="en-US" smtClean="0"/>
              <a:t>23</a:t>
            </a:fld>
            <a:endParaRPr lang="en-US"/>
          </a:p>
        </p:txBody>
      </p:sp>
    </p:spTree>
    <p:extLst>
      <p:ext uri="{BB962C8B-B14F-4D97-AF65-F5344CB8AC3E}">
        <p14:creationId xmlns:p14="http://schemas.microsoft.com/office/powerpoint/2010/main" val="233616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Do you see any sign of death in Genesis 1 or Genesis 2? Neither do I—because you cannot find it there. </a:t>
            </a:r>
          </a:p>
          <a:p>
            <a:endParaRPr lang="en-US" dirty="0"/>
          </a:p>
        </p:txBody>
      </p:sp>
      <p:sp>
        <p:nvSpPr>
          <p:cNvPr id="4" name="Slide Number Placeholder 3"/>
          <p:cNvSpPr>
            <a:spLocks noGrp="1"/>
          </p:cNvSpPr>
          <p:nvPr>
            <p:ph type="sldNum" sz="quarter" idx="5"/>
          </p:nvPr>
        </p:nvSpPr>
        <p:spPr/>
        <p:txBody>
          <a:bodyPr/>
          <a:lstStyle/>
          <a:p>
            <a:fld id="{A079FDE9-4B2D-884B-BE4B-021913485B06}" type="slidenum">
              <a:rPr lang="en-US" smtClean="0"/>
              <a:t>24</a:t>
            </a:fld>
            <a:endParaRPr lang="en-US"/>
          </a:p>
        </p:txBody>
      </p:sp>
    </p:spTree>
    <p:extLst>
      <p:ext uri="{BB962C8B-B14F-4D97-AF65-F5344CB8AC3E}">
        <p14:creationId xmlns:p14="http://schemas.microsoft.com/office/powerpoint/2010/main" val="35991565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6866E0B-3301-3B49-A3CA-35F2DFFB9D7A}" type="slidenum">
              <a:rPr lang="zh-CN" altLang="en-US" sz="1200">
                <a:solidFill>
                  <a:prstClr val="black"/>
                </a:solidFill>
              </a:rPr>
              <a:pPr/>
              <a:t>25</a:t>
            </a:fld>
            <a:endParaRPr lang="en-US" altLang="zh-CN" sz="1200">
              <a:solidFill>
                <a:prstClr val="black"/>
              </a:solidFill>
            </a:endParaRPr>
          </a:p>
        </p:txBody>
      </p:sp>
      <p:sp>
        <p:nvSpPr>
          <p:cNvPr id="488450" name="Rectangle 2"/>
          <p:cNvSpPr>
            <a:spLocks noGrp="1" noRot="1" noChangeAspect="1" noChangeArrowheads="1" noTextEdit="1"/>
          </p:cNvSpPr>
          <p:nvPr>
            <p:ph type="sldImg"/>
          </p:nvPr>
        </p:nvSpPr>
        <p:spPr>
          <a:ln/>
        </p:spPr>
      </p:sp>
      <p:sp>
        <p:nvSpPr>
          <p:cNvPr id="4884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mn-lt"/>
                <a:ea typeface="+mn-ea"/>
                <a:cs typeface="+mn-cs"/>
              </a:rPr>
              <a:t>So did death exist before sin?  What do you think?  God said that his creation up to this time was </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very good.</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What does it mean that creation was </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very good</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if death existed then</a:t>
            </a:r>
            <a:r>
              <a:rPr lang="en-SG" sz="1200" kern="1200" dirty="0">
                <a:solidFill>
                  <a:schemeClr val="tx1"/>
                </a:solidFill>
                <a:effectLst/>
                <a:latin typeface="+mn-lt"/>
                <a:ea typeface="+mn-ea"/>
                <a:cs typeface="+mn-cs"/>
              </a:rPr>
              <a:t>?</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6766EA3-86A8-6441-9743-0BDB2D569E8F}" type="slidenum">
              <a:rPr lang="en-US">
                <a:solidFill>
                  <a:prstClr val="black"/>
                </a:solidFill>
                <a:latin typeface="Calibri"/>
              </a:rPr>
              <a:pPr>
                <a:defRPr/>
              </a:pPr>
              <a:t>26</a:t>
            </a:fld>
            <a:endParaRPr lang="en-US">
              <a:solidFill>
                <a:prstClr val="black"/>
              </a:solidFill>
              <a:latin typeface="Calibri"/>
            </a:endParaRPr>
          </a:p>
        </p:txBody>
      </p:sp>
      <p:sp>
        <p:nvSpPr>
          <p:cNvPr id="57221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722115" name="Rectangle 3"/>
          <p:cNvSpPr>
            <a:spLocks noGrp="1" noChangeArrowheads="1"/>
          </p:cNvSpPr>
          <p:nvPr>
            <p:ph type="body" idx="1"/>
          </p:nvPr>
        </p:nvSpPr>
        <p:spPr/>
        <p:txBody>
          <a:bodyPr/>
          <a:lstStyle/>
          <a:p>
            <a:pPr eaLnBrk="1" hangingPunct="1">
              <a:defRPr/>
            </a:pPr>
            <a:r>
              <a:rPr lang="en-US" dirty="0">
                <a:cs typeface="+mn-cs"/>
              </a:rPr>
              <a:t>Only two options exist, either </a:t>
            </a:r>
          </a:p>
          <a:p>
            <a:pPr marL="228600" indent="-228600" eaLnBrk="1" hangingPunct="1">
              <a:buAutoNum type="arabicParenBoth"/>
              <a:defRPr/>
            </a:pPr>
            <a:r>
              <a:rPr lang="en-US" dirty="0">
                <a:cs typeface="+mn-cs"/>
              </a:rPr>
              <a:t>God’s Word that teaches no death in the creation and therefore no death in the future, or…</a:t>
            </a:r>
          </a:p>
          <a:p>
            <a:pPr marL="228600" indent="-228600" eaLnBrk="1" hangingPunct="1">
              <a:buAutoNum type="arabicParenBoth"/>
              <a:defRPr/>
            </a:pPr>
            <a:r>
              <a:rPr lang="en-US" dirty="0">
                <a:cs typeface="+mn-cs"/>
              </a:rPr>
              <a:t>Man’s opinion that death has always existed and always will exist.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B3A0D78-9467-2B49-B715-5A7FD656D4BF}" type="slidenum">
              <a:rPr lang="zh-CN" altLang="en-US" sz="1200">
                <a:solidFill>
                  <a:prstClr val="black"/>
                </a:solidFill>
              </a:rPr>
              <a:pPr/>
              <a:t>27</a:t>
            </a:fld>
            <a:endParaRPr lang="en-US" altLang="zh-CN" sz="1200">
              <a:solidFill>
                <a:prstClr val="black"/>
              </a:solidFill>
            </a:endParaRPr>
          </a:p>
        </p:txBody>
      </p:sp>
      <p:sp>
        <p:nvSpPr>
          <p:cNvPr id="465922" name="Rectangle 2"/>
          <p:cNvSpPr>
            <a:spLocks noGrp="1" noRot="1" noChangeAspect="1" noChangeArrowheads="1" noTextEdit="1"/>
          </p:cNvSpPr>
          <p:nvPr>
            <p:ph type="sldImg"/>
          </p:nvPr>
        </p:nvSpPr>
        <p:spPr>
          <a:ln/>
        </p:spPr>
      </p:sp>
      <p:sp>
        <p:nvSpPr>
          <p:cNvPr id="4659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mn-lt"/>
                <a:ea typeface="+mn-ea"/>
                <a:cs typeface="+mn-cs"/>
              </a:rPr>
              <a:t>Genesis 3 tells what went wrong and how our problem is met with God</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solution</a:t>
            </a:r>
            <a:r>
              <a:rPr lang="en-SG" sz="1200" kern="1200" dirty="0">
                <a:solidFill>
                  <a:schemeClr val="tx1"/>
                </a:solidFill>
                <a:effectLst/>
                <a:latin typeface="+mn-lt"/>
                <a:ea typeface="+mn-ea"/>
                <a:cs typeface="+mn-cs"/>
              </a:rPr>
              <a:t>.</a:t>
            </a:r>
          </a:p>
          <a:p>
            <a:pPr eaLnBrk="1" hangingPunct="1"/>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Events after the creation of the heavens and the earth reveals that Adam’s creation, fall, and sinful expansion deteriorate the race and show the need for a Redeemer (2:4–4:26).</a:t>
            </a:r>
            <a:r>
              <a:rPr lang="en-US" dirty="0">
                <a:effectLst/>
              </a:rPr>
              <a:t> </a:t>
            </a:r>
            <a:endParaRPr lang="en-US" dirty="0"/>
          </a:p>
        </p:txBody>
      </p:sp>
      <p:sp>
        <p:nvSpPr>
          <p:cNvPr id="4" name="Slide Number Placeholder 3"/>
          <p:cNvSpPr>
            <a:spLocks noGrp="1"/>
          </p:cNvSpPr>
          <p:nvPr>
            <p:ph type="sldNum" sz="quarter" idx="5"/>
          </p:nvPr>
        </p:nvSpPr>
        <p:spPr/>
        <p:txBody>
          <a:bodyPr/>
          <a:lstStyle/>
          <a:p>
            <a:fld id="{A079FDE9-4B2D-884B-BE4B-021913485B06}" type="slidenum">
              <a:rPr lang="en-US" smtClean="0"/>
              <a:t>28</a:t>
            </a:fld>
            <a:endParaRPr lang="en-US"/>
          </a:p>
        </p:txBody>
      </p:sp>
    </p:spTree>
    <p:extLst>
      <p:ext uri="{BB962C8B-B14F-4D97-AF65-F5344CB8AC3E}">
        <p14:creationId xmlns:p14="http://schemas.microsoft.com/office/powerpoint/2010/main" val="15446678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Things got so bad that Cain even killed his own brother Abel. </a:t>
            </a:r>
          </a:p>
        </p:txBody>
      </p:sp>
      <p:sp>
        <p:nvSpPr>
          <p:cNvPr id="4" name="Slide Number Placeholder 3"/>
          <p:cNvSpPr>
            <a:spLocks noGrp="1"/>
          </p:cNvSpPr>
          <p:nvPr>
            <p:ph type="sldNum" sz="quarter" idx="5"/>
          </p:nvPr>
        </p:nvSpPr>
        <p:spPr/>
        <p:txBody>
          <a:bodyPr/>
          <a:lstStyle/>
          <a:p>
            <a:fld id="{A079FDE9-4B2D-884B-BE4B-021913485B06}" type="slidenum">
              <a:rPr lang="en-US" smtClean="0"/>
              <a:t>29</a:t>
            </a:fld>
            <a:endParaRPr lang="en-US"/>
          </a:p>
        </p:txBody>
      </p:sp>
    </p:spTree>
    <p:extLst>
      <p:ext uri="{BB962C8B-B14F-4D97-AF65-F5344CB8AC3E}">
        <p14:creationId xmlns:p14="http://schemas.microsoft.com/office/powerpoint/2010/main" val="29831554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The</a:t>
            </a:r>
            <a:r>
              <a:rPr lang="en-US" baseline="0" dirty="0"/>
              <a:t> atheists in particular have become more emboldened to tell us to abandon our faith. </a:t>
            </a:r>
            <a:br>
              <a:rPr lang="en-US" baseline="0" dirty="0"/>
            </a:br>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key idea of Genesis 5 is not genealogies as much as death reigning on the earth. </a:t>
            </a:r>
          </a:p>
        </p:txBody>
      </p:sp>
      <p:sp>
        <p:nvSpPr>
          <p:cNvPr id="4" name="Slide Number Placeholder 3"/>
          <p:cNvSpPr>
            <a:spLocks noGrp="1"/>
          </p:cNvSpPr>
          <p:nvPr>
            <p:ph type="sldNum" sz="quarter" idx="5"/>
          </p:nvPr>
        </p:nvSpPr>
        <p:spPr/>
        <p:txBody>
          <a:bodyPr/>
          <a:lstStyle/>
          <a:p>
            <a:fld id="{A079FDE9-4B2D-884B-BE4B-021913485B06}" type="slidenum">
              <a:rPr lang="en-US" smtClean="0"/>
              <a:t>30</a:t>
            </a:fld>
            <a:endParaRPr lang="en-US"/>
          </a:p>
        </p:txBody>
      </p:sp>
    </p:spTree>
    <p:extLst>
      <p:ext uri="{BB962C8B-B14F-4D97-AF65-F5344CB8AC3E}">
        <p14:creationId xmlns:p14="http://schemas.microsoft.com/office/powerpoint/2010/main" val="11327885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A3A6CF9-8AB7-6E44-96D3-125A4F065FE2}" type="slidenum">
              <a:rPr lang="zh-CN" altLang="en-US" sz="1200">
                <a:solidFill>
                  <a:prstClr val="black"/>
                </a:solidFill>
              </a:rPr>
              <a:pPr/>
              <a:t>31</a:t>
            </a:fld>
            <a:endParaRPr lang="en-US" altLang="zh-CN" sz="1200">
              <a:solidFill>
                <a:prstClr val="black"/>
              </a:solidFill>
            </a:endParaRPr>
          </a:p>
        </p:txBody>
      </p:sp>
      <p:sp>
        <p:nvSpPr>
          <p:cNvPr id="142338" name="Rectangle 2"/>
          <p:cNvSpPr>
            <a:spLocks noGrp="1" noRot="1" noChangeAspect="1" noChangeArrowheads="1" noTextEdit="1"/>
          </p:cNvSpPr>
          <p:nvPr>
            <p:ph type="sldImg"/>
          </p:nvPr>
        </p:nvSpPr>
        <p:spPr>
          <a:ln/>
        </p:spPr>
      </p:sp>
      <p:sp>
        <p:nvSpPr>
          <p:cNvPr id="1423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altLang="zh-CN" dirty="0">
                <a:latin typeface="Times New Roman" charset="0"/>
                <a:ea typeface="ＭＳ Ｐゴシック" charset="0"/>
                <a:cs typeface="ＭＳ Ｐゴシック" charset="0"/>
              </a:rPr>
              <a:t>Ten generations of long lives still include death.</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E4A1276-D4EF-AF44-881C-9392EA0D37B2}" type="slidenum">
              <a:rPr lang="zh-CN" altLang="en-US" sz="1200">
                <a:solidFill>
                  <a:prstClr val="black"/>
                </a:solidFill>
              </a:rPr>
              <a:pPr/>
              <a:t>32</a:t>
            </a:fld>
            <a:endParaRPr lang="en-US" altLang="zh-CN" sz="1200">
              <a:solidFill>
                <a:prstClr val="black"/>
              </a:solidFill>
            </a:endParaRPr>
          </a:p>
        </p:txBody>
      </p:sp>
      <p:sp>
        <p:nvSpPr>
          <p:cNvPr id="222210" name="Rectangle 2"/>
          <p:cNvSpPr>
            <a:spLocks noGrp="1" noRot="1" noChangeAspect="1" noChangeArrowheads="1" noTextEdit="1"/>
          </p:cNvSpPr>
          <p:nvPr>
            <p:ph type="sldImg"/>
          </p:nvPr>
        </p:nvSpPr>
        <p:spPr>
          <a:ln/>
        </p:spPr>
      </p:sp>
      <p:sp>
        <p:nvSpPr>
          <p:cNvPr id="2222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altLang="zh-CN" dirty="0">
                <a:latin typeface="Times New Roman" charset="0"/>
                <a:ea typeface="ＭＳ Ｐゴシック" charset="0"/>
                <a:cs typeface="ＭＳ Ｐゴシック" charset="0"/>
              </a:rPr>
              <a:t>How old is the earth? Let’s ask the oldest man!</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Adam’s descendants resulting in demon-possessed rulers who took harems show how sin results in death so that God needs to start over with a righteous man, Noah (5:1–6:8).</a:t>
            </a:r>
            <a:endParaRPr lang="en-US" dirty="0"/>
          </a:p>
        </p:txBody>
      </p:sp>
      <p:sp>
        <p:nvSpPr>
          <p:cNvPr id="4" name="Slide Number Placeholder 3"/>
          <p:cNvSpPr>
            <a:spLocks noGrp="1"/>
          </p:cNvSpPr>
          <p:nvPr>
            <p:ph type="sldNum" sz="quarter" idx="5"/>
          </p:nvPr>
        </p:nvSpPr>
        <p:spPr/>
        <p:txBody>
          <a:bodyPr/>
          <a:lstStyle/>
          <a:p>
            <a:fld id="{A079FDE9-4B2D-884B-BE4B-021913485B06}" type="slidenum">
              <a:rPr lang="en-US" smtClean="0"/>
              <a:t>33</a:t>
            </a:fld>
            <a:endParaRPr lang="en-US"/>
          </a:p>
        </p:txBody>
      </p:sp>
    </p:spTree>
    <p:extLst>
      <p:ext uri="{BB962C8B-B14F-4D97-AF65-F5344CB8AC3E}">
        <p14:creationId xmlns:p14="http://schemas.microsoft.com/office/powerpoint/2010/main" val="28156105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83B5497-4BD3-FC49-95A3-45B150C0EBA2}" type="slidenum">
              <a:rPr lang="zh-CN" altLang="en-US" sz="1200">
                <a:solidFill>
                  <a:srgbClr val="000000"/>
                </a:solidFill>
              </a:rPr>
              <a:pPr/>
              <a:t>34</a:t>
            </a:fld>
            <a:endParaRPr lang="en-US" altLang="zh-CN" sz="1200">
              <a:solidFill>
                <a:srgbClr val="000000"/>
              </a:solidFill>
            </a:endParaRPr>
          </a:p>
        </p:txBody>
      </p:sp>
      <p:sp>
        <p:nvSpPr>
          <p:cNvPr id="492546" name="Rectangle 2"/>
          <p:cNvSpPr>
            <a:spLocks noGrp="1" noRot="1" noChangeAspect="1" noChangeArrowheads="1" noTextEdit="1"/>
          </p:cNvSpPr>
          <p:nvPr>
            <p:ph type="sldImg"/>
          </p:nvPr>
        </p:nvSpPr>
        <p:spPr>
          <a:ln/>
        </p:spPr>
      </p:sp>
      <p:sp>
        <p:nvSpPr>
          <p:cNvPr id="5740547" name="Rectangle 3"/>
          <p:cNvSpPr>
            <a:spLocks noGrp="1" noChangeArrowheads="1"/>
          </p:cNvSpPr>
          <p:nvPr>
            <p:ph type="body" idx="1"/>
          </p:nvPr>
        </p:nvSpPr>
        <p:spPr/>
        <p:txBody>
          <a:bodyPr/>
          <a:lstStyle/>
          <a:p>
            <a:pPr eaLnBrk="1" hangingPunct="1">
              <a:defRPr/>
            </a:pPr>
            <a:r>
              <a:rPr lang="en-US" dirty="0">
                <a:cs typeface="+mn-cs"/>
              </a:rPr>
              <a:t>The Bible says </a:t>
            </a:r>
            <a:r>
              <a:rPr lang="en-US" sz="1200" kern="1200" dirty="0">
                <a:solidFill>
                  <a:schemeClr val="tx1"/>
                </a:solidFill>
                <a:effectLst/>
                <a:latin typeface="+mn-lt"/>
                <a:ea typeface="+mn-ea"/>
                <a:cs typeface="+mn-cs"/>
              </a:rPr>
              <a:t>that it all started good, but the fossil record shows horrible things that came out of the Flood</a:t>
            </a:r>
            <a:r>
              <a:rPr lang="en-SG" sz="1200" kern="1200" dirty="0">
                <a:solidFill>
                  <a:schemeClr val="tx1"/>
                </a:solidFill>
                <a:effectLst/>
                <a:latin typeface="+mn-lt"/>
                <a:ea typeface="+mn-ea"/>
                <a:cs typeface="+mn-cs"/>
              </a:rPr>
              <a:t>.</a:t>
            </a:r>
            <a:endParaRPr lang="en-US" dirty="0">
              <a:cs typeface="+mn-c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8815A93-7685-9544-9067-58BEDBE8BB7C}" type="slidenum">
              <a:rPr lang="zh-CN" altLang="en-US" sz="1200">
                <a:solidFill>
                  <a:srgbClr val="000000"/>
                </a:solidFill>
              </a:rPr>
              <a:pPr/>
              <a:t>35</a:t>
            </a:fld>
            <a:endParaRPr lang="en-US" altLang="zh-CN" sz="1200">
              <a:solidFill>
                <a:srgbClr val="000000"/>
              </a:solidFill>
            </a:endParaRPr>
          </a:p>
        </p:txBody>
      </p:sp>
      <p:sp>
        <p:nvSpPr>
          <p:cNvPr id="211970" name="Rectangle 2"/>
          <p:cNvSpPr>
            <a:spLocks noGrp="1" noRot="1" noChangeAspect="1" noChangeArrowheads="1" noTextEdit="1"/>
          </p:cNvSpPr>
          <p:nvPr>
            <p:ph type="sldImg"/>
          </p:nvPr>
        </p:nvSpPr>
        <p:spPr>
          <a:ln/>
        </p:spPr>
      </p:sp>
      <p:sp>
        <p:nvSpPr>
          <p:cNvPr id="2119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Noah’s descendants led to his grandson Canaan after the Flood to affirm both God's righteous judgment due to man's sin and his gracious redemption in electing people with whom he can fellowship (6:9–9:29).</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Genesis 7 shows how much of the earth was covered in water.</a:t>
            </a:r>
          </a:p>
        </p:txBody>
      </p:sp>
      <p:sp>
        <p:nvSpPr>
          <p:cNvPr id="4" name="Slide Number Placeholder 3"/>
          <p:cNvSpPr>
            <a:spLocks noGrp="1"/>
          </p:cNvSpPr>
          <p:nvPr>
            <p:ph type="sldNum" sz="quarter" idx="5"/>
          </p:nvPr>
        </p:nvSpPr>
        <p:spPr/>
        <p:txBody>
          <a:bodyPr/>
          <a:lstStyle/>
          <a:p>
            <a:fld id="{A079FDE9-4B2D-884B-BE4B-021913485B06}" type="slidenum">
              <a:rPr lang="en-US" smtClean="0"/>
              <a:t>36</a:t>
            </a:fld>
            <a:endParaRPr lang="en-US"/>
          </a:p>
        </p:txBody>
      </p:sp>
    </p:spTree>
    <p:extLst>
      <p:ext uri="{BB962C8B-B14F-4D97-AF65-F5344CB8AC3E}">
        <p14:creationId xmlns:p14="http://schemas.microsoft.com/office/powerpoint/2010/main" val="7228274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water covered even the highest mountains, then it obviously did not look like this in a local flood! No—it covered everything just as the Bible says.</a:t>
            </a:r>
          </a:p>
        </p:txBody>
      </p:sp>
      <p:sp>
        <p:nvSpPr>
          <p:cNvPr id="4" name="Slide Number Placeholder 3"/>
          <p:cNvSpPr>
            <a:spLocks noGrp="1"/>
          </p:cNvSpPr>
          <p:nvPr>
            <p:ph type="sldNum" sz="quarter" idx="5"/>
          </p:nvPr>
        </p:nvSpPr>
        <p:spPr/>
        <p:txBody>
          <a:bodyPr/>
          <a:lstStyle/>
          <a:p>
            <a:fld id="{A079FDE9-4B2D-884B-BE4B-021913485B06}" type="slidenum">
              <a:rPr lang="en-US" smtClean="0"/>
              <a:t>37</a:t>
            </a:fld>
            <a:endParaRPr lang="en-US"/>
          </a:p>
        </p:txBody>
      </p:sp>
    </p:spTree>
    <p:extLst>
      <p:ext uri="{BB962C8B-B14F-4D97-AF65-F5344CB8AC3E}">
        <p14:creationId xmlns:p14="http://schemas.microsoft.com/office/powerpoint/2010/main" val="786679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Genesis 8 shows 8 in the ark.</a:t>
            </a:r>
          </a:p>
        </p:txBody>
      </p:sp>
      <p:sp>
        <p:nvSpPr>
          <p:cNvPr id="4" name="Slide Number Placeholder 3"/>
          <p:cNvSpPr>
            <a:spLocks noGrp="1"/>
          </p:cNvSpPr>
          <p:nvPr>
            <p:ph type="sldNum" sz="quarter" idx="5"/>
          </p:nvPr>
        </p:nvSpPr>
        <p:spPr/>
        <p:txBody>
          <a:bodyPr/>
          <a:lstStyle/>
          <a:p>
            <a:fld id="{A079FDE9-4B2D-884B-BE4B-021913485B06}" type="slidenum">
              <a:rPr lang="en-US" smtClean="0"/>
              <a:t>38</a:t>
            </a:fld>
            <a:endParaRPr lang="en-US"/>
          </a:p>
        </p:txBody>
      </p:sp>
    </p:spTree>
    <p:extLst>
      <p:ext uri="{BB962C8B-B14F-4D97-AF65-F5344CB8AC3E}">
        <p14:creationId xmlns:p14="http://schemas.microsoft.com/office/powerpoint/2010/main" val="38855001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BF91E75-E8DB-F049-8AA0-D8B661FFAFA3}" type="slidenum">
              <a:rPr lang="zh-CN" altLang="en-US" sz="1200">
                <a:solidFill>
                  <a:prstClr val="black"/>
                </a:solidFill>
              </a:rPr>
              <a:pPr/>
              <a:t>39</a:t>
            </a:fld>
            <a:endParaRPr lang="en-US" altLang="zh-CN" sz="1200">
              <a:solidFill>
                <a:prstClr val="black"/>
              </a:solidFill>
            </a:endParaRPr>
          </a:p>
        </p:txBody>
      </p:sp>
      <p:sp>
        <p:nvSpPr>
          <p:cNvPr id="251906" name="Rectangle 2"/>
          <p:cNvSpPr>
            <a:spLocks noGrp="1" noRot="1" noChangeAspect="1" noChangeArrowheads="1"/>
          </p:cNvSpPr>
          <p:nvPr>
            <p:ph type="sldImg"/>
          </p:nvPr>
        </p:nvSpPr>
        <p:spPr>
          <a:xfrm>
            <a:off x="1130300" y="674688"/>
            <a:ext cx="4597400" cy="3448050"/>
          </a:xfrm>
          <a:solidFill>
            <a:srgbClr val="FFFFFF"/>
          </a:solidFill>
          <a:ln/>
        </p:spPr>
      </p:sp>
      <p:sp>
        <p:nvSpPr>
          <p:cNvPr id="25190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altLang="zh-CN" dirty="0">
                <a:latin typeface="Times New Roman" charset="0"/>
                <a:ea typeface="ＭＳ Ｐゴシック" charset="0"/>
                <a:cs typeface="ＭＳ Ｐゴシック" charset="0"/>
              </a:rPr>
              <a:t>We should expect many societies to have universal Flood stories—and that is exactly what we find. Though they are tweaked somewhat, they have three common traits.</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“Son of man, these leaders have set up </a:t>
            </a:r>
            <a:r>
              <a:rPr lang="en-US" sz="1200" b="1" kern="1200" dirty="0">
                <a:solidFill>
                  <a:schemeClr val="tx1"/>
                </a:solidFill>
                <a:effectLst/>
                <a:latin typeface="+mn-lt"/>
                <a:ea typeface="+mn-ea"/>
                <a:cs typeface="+mn-cs"/>
              </a:rPr>
              <a:t>idols</a:t>
            </a:r>
            <a:r>
              <a:rPr lang="en-US" sz="1200" kern="1200" dirty="0">
                <a:solidFill>
                  <a:schemeClr val="tx1"/>
                </a:solidFill>
                <a:effectLst/>
                <a:latin typeface="+mn-lt"/>
                <a:ea typeface="+mn-ea"/>
                <a:cs typeface="+mn-cs"/>
              </a:rPr>
              <a:t> in their </a:t>
            </a:r>
            <a:r>
              <a:rPr lang="en-US" sz="1200" b="1" kern="1200" dirty="0">
                <a:solidFill>
                  <a:schemeClr val="tx1"/>
                </a:solidFill>
                <a:effectLst/>
                <a:latin typeface="+mn-lt"/>
                <a:ea typeface="+mn-ea"/>
                <a:cs typeface="+mn-cs"/>
              </a:rPr>
              <a:t>hearts</a:t>
            </a:r>
            <a:r>
              <a:rPr lang="en-US" sz="1200" kern="1200" dirty="0">
                <a:solidFill>
                  <a:schemeClr val="tx1"/>
                </a:solidFill>
                <a:effectLst/>
                <a:latin typeface="+mn-lt"/>
                <a:ea typeface="+mn-ea"/>
                <a:cs typeface="+mn-cs"/>
              </a:rPr>
              <a:t>. They have embraced things that will make them fall into sin. Why should I listen to their requests? </a:t>
            </a:r>
            <a:r>
              <a:rPr lang="en-US" sz="1200" b="1" kern="1200" baseline="30000" dirty="0">
                <a:solidFill>
                  <a:schemeClr val="tx1"/>
                </a:solidFill>
                <a:effectLst/>
                <a:latin typeface="+mn-lt"/>
                <a:ea typeface="+mn-ea"/>
                <a:cs typeface="+mn-cs"/>
              </a:rPr>
              <a:t>4</a:t>
            </a:r>
            <a:r>
              <a:rPr lang="en-US" sz="1200" kern="1200" dirty="0">
                <a:solidFill>
                  <a:schemeClr val="tx1"/>
                </a:solidFill>
                <a:effectLst/>
                <a:latin typeface="+mn-lt"/>
                <a:ea typeface="+mn-ea"/>
                <a:cs typeface="+mn-cs"/>
              </a:rPr>
              <a:t> Tell them, ‘This is what the Sovereign LORD says: The people of Israel have set up </a:t>
            </a:r>
            <a:r>
              <a:rPr lang="en-US" sz="1200" b="1" kern="1200" dirty="0">
                <a:solidFill>
                  <a:schemeClr val="tx1"/>
                </a:solidFill>
                <a:effectLst/>
                <a:latin typeface="+mn-lt"/>
                <a:ea typeface="+mn-ea"/>
                <a:cs typeface="+mn-cs"/>
              </a:rPr>
              <a:t>idols </a:t>
            </a:r>
            <a:r>
              <a:rPr lang="en-US" sz="1200" kern="1200" dirty="0">
                <a:solidFill>
                  <a:schemeClr val="tx1"/>
                </a:solidFill>
                <a:effectLst/>
                <a:latin typeface="+mn-lt"/>
                <a:ea typeface="+mn-ea"/>
                <a:cs typeface="+mn-cs"/>
              </a:rPr>
              <a:t>in their </a:t>
            </a:r>
            <a:r>
              <a:rPr lang="en-US" sz="1200" b="1" kern="1200" dirty="0">
                <a:solidFill>
                  <a:schemeClr val="tx1"/>
                </a:solidFill>
                <a:effectLst/>
                <a:latin typeface="+mn-lt"/>
                <a:ea typeface="+mn-ea"/>
                <a:cs typeface="+mn-cs"/>
              </a:rPr>
              <a:t>hearts </a:t>
            </a:r>
            <a:r>
              <a:rPr lang="en-US" sz="1200" kern="1200" dirty="0">
                <a:solidFill>
                  <a:schemeClr val="tx1"/>
                </a:solidFill>
                <a:effectLst/>
                <a:latin typeface="+mn-lt"/>
                <a:ea typeface="+mn-ea"/>
                <a:cs typeface="+mn-cs"/>
              </a:rPr>
              <a:t>and fallen into sin, and then they go to a prophet asking for a message. So I, the LORD, will give them the kind of answer their great idolatry deserves. </a:t>
            </a:r>
            <a:r>
              <a:rPr lang="en-US" sz="1200" b="1" kern="1200" baseline="30000" dirty="0">
                <a:solidFill>
                  <a:schemeClr val="tx1"/>
                </a:solidFill>
                <a:effectLst/>
                <a:latin typeface="+mn-lt"/>
                <a:ea typeface="+mn-ea"/>
                <a:cs typeface="+mn-cs"/>
              </a:rPr>
              <a:t>5</a:t>
            </a:r>
            <a:r>
              <a:rPr lang="en-US" sz="1200" kern="1200" dirty="0">
                <a:solidFill>
                  <a:schemeClr val="tx1"/>
                </a:solidFill>
                <a:effectLst/>
                <a:latin typeface="+mn-lt"/>
                <a:ea typeface="+mn-ea"/>
                <a:cs typeface="+mn-cs"/>
              </a:rPr>
              <a:t> I will do this to capture the minds and </a:t>
            </a:r>
            <a:r>
              <a:rPr lang="en-US" sz="1200" b="1" kern="1200" dirty="0">
                <a:solidFill>
                  <a:schemeClr val="tx1"/>
                </a:solidFill>
                <a:effectLst/>
                <a:latin typeface="+mn-lt"/>
                <a:ea typeface="+mn-ea"/>
                <a:cs typeface="+mn-cs"/>
              </a:rPr>
              <a:t>hearts </a:t>
            </a:r>
            <a:r>
              <a:rPr lang="en-US" sz="1200" kern="1200" dirty="0">
                <a:solidFill>
                  <a:schemeClr val="tx1"/>
                </a:solidFill>
                <a:effectLst/>
                <a:latin typeface="+mn-lt"/>
                <a:ea typeface="+mn-ea"/>
                <a:cs typeface="+mn-cs"/>
              </a:rPr>
              <a:t>of all my people who have turned from me to worship their detestable </a:t>
            </a:r>
            <a:r>
              <a:rPr lang="en-US" sz="1200" b="1" kern="1200" dirty="0">
                <a:solidFill>
                  <a:schemeClr val="tx1"/>
                </a:solidFill>
                <a:effectLst/>
                <a:latin typeface="+mn-lt"/>
                <a:ea typeface="+mn-ea"/>
                <a:cs typeface="+mn-cs"/>
              </a:rPr>
              <a:t>idols</a:t>
            </a:r>
            <a:r>
              <a:rPr lang="en-US" sz="1200" kern="1200" dirty="0">
                <a:solidFill>
                  <a:schemeClr val="tx1"/>
                </a:solidFill>
                <a:effectLst/>
                <a:latin typeface="+mn-lt"/>
                <a:ea typeface="+mn-ea"/>
                <a:cs typeface="+mn-cs"/>
              </a:rPr>
              <a:t>.’” </a:t>
            </a:r>
            <a:r>
              <a:rPr lang="en-US" sz="1200" kern="1200">
                <a:solidFill>
                  <a:schemeClr val="tx1"/>
                </a:solidFill>
                <a:effectLst/>
                <a:latin typeface="+mn-lt"/>
                <a:ea typeface="+mn-ea"/>
                <a:cs typeface="+mn-cs"/>
              </a:rPr>
              <a:t>(Ezekiel 14:3-6 NLT). </a:t>
            </a:r>
            <a:endParaRPr lang="en-US" sz="1200" kern="1200" dirty="0">
              <a:solidFill>
                <a:schemeClr val="tx1"/>
              </a:solidFill>
              <a:effectLst/>
              <a:latin typeface="+mn-lt"/>
              <a:ea typeface="+mn-ea"/>
              <a:cs typeface="+mn-cs"/>
            </a:endParaRPr>
          </a:p>
          <a:p>
            <a:endParaRPr lang="en-US" dirty="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again, this section shows that </a:t>
            </a:r>
            <a:r>
              <a:rPr lang="en-US" sz="1200" kern="1200" dirty="0">
                <a:solidFill>
                  <a:schemeClr val="tx1"/>
                </a:solidFill>
                <a:effectLst/>
                <a:latin typeface="+mn-lt"/>
                <a:ea typeface="+mn-ea"/>
                <a:cs typeface="+mn-cs"/>
              </a:rPr>
              <a:t>Noah’s descendants led to his grandson Canaan after the Flood to affirm both God's righteous judgment due to man's sin and his gracious redemption in electing people with whom he can fellowship (6:9–9:29).</a:t>
            </a:r>
            <a:endParaRPr lang="en-US" dirty="0"/>
          </a:p>
        </p:txBody>
      </p:sp>
      <p:sp>
        <p:nvSpPr>
          <p:cNvPr id="4" name="Slide Number Placeholder 3"/>
          <p:cNvSpPr>
            <a:spLocks noGrp="1"/>
          </p:cNvSpPr>
          <p:nvPr>
            <p:ph type="sldNum" sz="quarter" idx="5"/>
          </p:nvPr>
        </p:nvSpPr>
        <p:spPr/>
        <p:txBody>
          <a:bodyPr/>
          <a:lstStyle/>
          <a:p>
            <a:fld id="{A079FDE9-4B2D-884B-BE4B-021913485B06}" type="slidenum">
              <a:rPr lang="en-US" smtClean="0"/>
              <a:t>40</a:t>
            </a:fld>
            <a:endParaRPr lang="en-US"/>
          </a:p>
        </p:txBody>
      </p:sp>
    </p:spTree>
    <p:extLst>
      <p:ext uri="{BB962C8B-B14F-4D97-AF65-F5344CB8AC3E}">
        <p14:creationId xmlns:p14="http://schemas.microsoft.com/office/powerpoint/2010/main" val="11321198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0D443B5-16A5-CC46-894D-6FC78C55987F}" type="slidenum">
              <a:rPr lang="zh-CN" altLang="en-US" sz="1200">
                <a:solidFill>
                  <a:prstClr val="black"/>
                </a:solidFill>
              </a:rPr>
              <a:pPr/>
              <a:t>41</a:t>
            </a:fld>
            <a:endParaRPr lang="en-US" altLang="zh-CN" sz="1200">
              <a:solidFill>
                <a:prstClr val="black"/>
              </a:solidFill>
            </a:endParaRPr>
          </a:p>
        </p:txBody>
      </p:sp>
      <p:sp>
        <p:nvSpPr>
          <p:cNvPr id="181250" name="Rectangle 2"/>
          <p:cNvSpPr>
            <a:spLocks noGrp="1" noRot="1" noChangeAspect="1" noChangeArrowheads="1"/>
          </p:cNvSpPr>
          <p:nvPr>
            <p:ph type="sldImg"/>
          </p:nvPr>
        </p:nvSpPr>
        <p:spPr>
          <a:solidFill>
            <a:srgbClr val="FFFFFF"/>
          </a:solidFill>
          <a:ln/>
        </p:spPr>
      </p:sp>
      <p:sp>
        <p:nvSpPr>
          <p:cNvPr id="18125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zh-CN" dirty="0">
                <a:latin typeface="Arial" charset="0"/>
                <a:ea typeface="ＭＳ Ｐゴシック" charset="0"/>
                <a:cs typeface="Times New Roman" charset="0"/>
              </a:rPr>
              <a:t>Noah was righteous but not perfect, of even Noah needed God.</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Noah’s son’s descendants traced to the tower of Babel judgment favor Shem in the line of blessing among earth’s many nations and languages (10:1–11:9).</a:t>
            </a:r>
            <a:r>
              <a:rPr lang="en-US" dirty="0">
                <a:effectLst/>
              </a:rPr>
              <a:t> </a:t>
            </a:r>
            <a:endParaRPr lang="en-US" dirty="0"/>
          </a:p>
        </p:txBody>
      </p:sp>
      <p:sp>
        <p:nvSpPr>
          <p:cNvPr id="4" name="Slide Number Placeholder 3"/>
          <p:cNvSpPr>
            <a:spLocks noGrp="1"/>
          </p:cNvSpPr>
          <p:nvPr>
            <p:ph type="sldNum" sz="quarter" idx="5"/>
          </p:nvPr>
        </p:nvSpPr>
        <p:spPr/>
        <p:txBody>
          <a:bodyPr/>
          <a:lstStyle/>
          <a:p>
            <a:fld id="{A079FDE9-4B2D-884B-BE4B-021913485B06}" type="slidenum">
              <a:rPr lang="en-US" smtClean="0"/>
              <a:t>42</a:t>
            </a:fld>
            <a:endParaRPr lang="en-US"/>
          </a:p>
        </p:txBody>
      </p:sp>
    </p:spTree>
    <p:extLst>
      <p:ext uri="{BB962C8B-B14F-4D97-AF65-F5344CB8AC3E}">
        <p14:creationId xmlns:p14="http://schemas.microsoft.com/office/powerpoint/2010/main" val="13411002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10FE2EB-351D-DD4A-BEDC-3ED01C2AD074}" type="slidenum">
              <a:rPr lang="zh-CN" altLang="en-US" sz="1200">
                <a:solidFill>
                  <a:prstClr val="black"/>
                </a:solidFill>
              </a:rPr>
              <a:pPr/>
              <a:t>43</a:t>
            </a:fld>
            <a:endParaRPr lang="en-US" altLang="zh-CN" sz="1200">
              <a:solidFill>
                <a:prstClr val="black"/>
              </a:solidFill>
            </a:endParaRPr>
          </a:p>
        </p:txBody>
      </p:sp>
      <p:sp>
        <p:nvSpPr>
          <p:cNvPr id="288770" name="Rectangle 2"/>
          <p:cNvSpPr>
            <a:spLocks noGrp="1" noRot="1" noChangeAspect="1" noChangeArrowheads="1"/>
          </p:cNvSpPr>
          <p:nvPr>
            <p:ph type="sldImg"/>
          </p:nvPr>
        </p:nvSpPr>
        <p:spPr>
          <a:xfrm>
            <a:off x="1130300" y="674688"/>
            <a:ext cx="4597400" cy="3448050"/>
          </a:xfrm>
          <a:solidFill>
            <a:srgbClr val="FFFFFF"/>
          </a:solidFill>
          <a:ln/>
        </p:spPr>
      </p:sp>
      <p:sp>
        <p:nvSpPr>
          <p:cNvPr id="28877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altLang="zh-CN" dirty="0">
                <a:latin typeface="Times New Roman" charset="0"/>
                <a:ea typeface="ＭＳ Ｐゴシック" charset="0"/>
                <a:cs typeface="ＭＳ Ｐゴシック" charset="0"/>
              </a:rPr>
              <a:t>Noah’s three sons became three divisions of humanity in three major areas.</a:t>
            </a:r>
          </a:p>
          <a:p>
            <a:pPr eaLnBrk="1" hangingPunct="1"/>
            <a:r>
              <a:rPr lang="en-US" altLang="zh-CN" dirty="0">
                <a:latin typeface="Times New Roman" charset="0"/>
                <a:ea typeface="ＭＳ Ｐゴシック" charset="0"/>
                <a:cs typeface="ＭＳ Ｐゴシック" charset="0"/>
              </a:rPr>
              <a:t>Asians stem from Canaanites in the city of Sin—not those who migrated south to the Sinai but those who migrated east to Chino. Here is why we have these terms of </a:t>
            </a:r>
            <a:r>
              <a:rPr lang="en-US" altLang="zh-CN" i="1" dirty="0">
                <a:latin typeface="Times New Roman" charset="0"/>
                <a:ea typeface="ＭＳ Ｐゴシック" charset="0"/>
                <a:cs typeface="ＭＳ Ｐゴシック" charset="0"/>
              </a:rPr>
              <a:t>Sinai</a:t>
            </a:r>
            <a:r>
              <a:rPr lang="en-US" altLang="zh-CN" i="0" dirty="0">
                <a:latin typeface="Times New Roman" charset="0"/>
                <a:ea typeface="ＭＳ Ｐゴシック" charset="0"/>
                <a:cs typeface="ＭＳ Ｐゴシック" charset="0"/>
              </a:rPr>
              <a:t> and East Asians called </a:t>
            </a:r>
            <a:r>
              <a:rPr lang="en-US" altLang="zh-CN" i="1" dirty="0">
                <a:latin typeface="Times New Roman" charset="0"/>
                <a:ea typeface="ＭＳ Ｐゴシック" charset="0"/>
                <a:cs typeface="ＭＳ Ｐゴシック" charset="0"/>
              </a:rPr>
              <a:t>Sino.</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chapter 11, </a:t>
            </a:r>
            <a:r>
              <a:rPr lang="en-US" sz="1200" kern="1200" dirty="0">
                <a:solidFill>
                  <a:schemeClr val="tx1"/>
                </a:solidFill>
                <a:effectLst/>
                <a:latin typeface="+mn-lt"/>
                <a:ea typeface="+mn-ea"/>
                <a:cs typeface="+mn-cs"/>
              </a:rPr>
              <a:t>Shem’s descendants traced to Abram show divine election in the narrowing line of blessing to Abraham to prepare for the following patriarchal history that restores blessing from chaos and dispersion (11:10-26).</a:t>
            </a:r>
            <a:r>
              <a:rPr lang="en-US" dirty="0">
                <a:effectLst/>
              </a:rPr>
              <a:t> </a:t>
            </a:r>
            <a:endParaRPr lang="en-US" dirty="0"/>
          </a:p>
        </p:txBody>
      </p:sp>
      <p:sp>
        <p:nvSpPr>
          <p:cNvPr id="4" name="Slide Number Placeholder 3"/>
          <p:cNvSpPr>
            <a:spLocks noGrp="1"/>
          </p:cNvSpPr>
          <p:nvPr>
            <p:ph type="sldNum" sz="quarter" idx="5"/>
          </p:nvPr>
        </p:nvSpPr>
        <p:spPr/>
        <p:txBody>
          <a:bodyPr/>
          <a:lstStyle/>
          <a:p>
            <a:fld id="{A079FDE9-4B2D-884B-BE4B-021913485B06}" type="slidenum">
              <a:rPr lang="en-US" smtClean="0"/>
              <a:t>44</a:t>
            </a:fld>
            <a:endParaRPr lang="en-US"/>
          </a:p>
        </p:txBody>
      </p:sp>
    </p:spTree>
    <p:extLst>
      <p:ext uri="{BB962C8B-B14F-4D97-AF65-F5344CB8AC3E}">
        <p14:creationId xmlns:p14="http://schemas.microsoft.com/office/powerpoint/2010/main" val="349335261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8FBEBD15-09A0-B747-8872-413330BE143F}" type="slidenum">
              <a:rPr lang="en-US">
                <a:solidFill>
                  <a:prstClr val="black"/>
                </a:solidFill>
                <a:latin typeface="Calibri"/>
              </a:rPr>
              <a:pPr>
                <a:defRPr/>
              </a:pPr>
              <a:t>45</a:t>
            </a:fld>
            <a:endParaRPr lang="en-US">
              <a:solidFill>
                <a:prstClr val="black"/>
              </a:solidFill>
              <a:latin typeface="Calibri"/>
            </a:endParaRPr>
          </a:p>
        </p:txBody>
      </p:sp>
      <p:sp>
        <p:nvSpPr>
          <p:cNvPr id="45568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fld id="{74B316BC-2CD8-DD49-802E-A7CA4AA84B2C}" type="slidenum">
              <a:rPr lang="en-US" sz="1200" smtClean="0">
                <a:solidFill>
                  <a:prstClr val="black"/>
                </a:solidFill>
                <a:latin typeface="Calibri" charset="0"/>
              </a:rPr>
              <a:pPr algn="r" defTabSz="914400" eaLnBrk="1" fontAlgn="base" hangingPunct="1">
                <a:spcBef>
                  <a:spcPct val="0"/>
                </a:spcBef>
                <a:spcAft>
                  <a:spcPct val="0"/>
                </a:spcAft>
              </a:pPr>
              <a:t>45</a:t>
            </a:fld>
            <a:endParaRPr lang="en-US" sz="1200">
              <a:solidFill>
                <a:prstClr val="black"/>
              </a:solidFill>
              <a:latin typeface="Calibri" charset="0"/>
            </a:endParaRPr>
          </a:p>
        </p:txBody>
      </p:sp>
      <p:sp>
        <p:nvSpPr>
          <p:cNvPr id="1832963"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832964" name="Rectangle 3"/>
          <p:cNvSpPr>
            <a:spLocks noGrp="1" noChangeArrowheads="1"/>
          </p:cNvSpPr>
          <p:nvPr>
            <p:ph type="body" idx="1"/>
          </p:nvPr>
        </p:nvSpPr>
        <p:spPr/>
        <p:txBody>
          <a:bodyPr/>
          <a:lstStyle/>
          <a:p>
            <a:pPr eaLnBrk="1" hangingPunct="1">
              <a:spcBef>
                <a:spcPct val="0"/>
              </a:spcBef>
              <a:defRPr/>
            </a:pPr>
            <a:r>
              <a:rPr lang="en-US" dirty="0">
                <a:cs typeface="+mn-cs"/>
              </a:rPr>
              <a:t>Why do we have so many ways that we greet people today?</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p:txBody>
          <a:bodyPr/>
          <a:lstStyle/>
          <a:p>
            <a:pPr>
              <a:defRPr/>
            </a:pPr>
            <a:fld id="{06CE3ACD-B4F1-1F48-AADD-CA71D6D54FFE}" type="slidenum">
              <a:rPr lang="en-US">
                <a:solidFill>
                  <a:prstClr val="black"/>
                </a:solidFill>
                <a:latin typeface="Calibri"/>
              </a:rPr>
              <a:pPr>
                <a:defRPr/>
              </a:pPr>
              <a:t>46</a:t>
            </a:fld>
            <a:endParaRPr lang="en-US">
              <a:solidFill>
                <a:prstClr val="black"/>
              </a:solidFill>
              <a:latin typeface="Calibri"/>
            </a:endParaRPr>
          </a:p>
        </p:txBody>
      </p:sp>
      <p:sp>
        <p:nvSpPr>
          <p:cNvPr id="2939906"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defTabSz="914400" fontAlgn="base">
              <a:spcBef>
                <a:spcPct val="0"/>
              </a:spcBef>
              <a:spcAft>
                <a:spcPct val="0"/>
              </a:spcAft>
              <a:defRPr/>
            </a:pPr>
            <a:fld id="{60E154C4-F5DA-4344-B446-6CD40DC57F0A}" type="slidenum">
              <a:rPr lang="en-US" sz="1200" smtClean="0">
                <a:solidFill>
                  <a:prstClr val="black"/>
                </a:solidFill>
                <a:cs typeface="Arial" charset="0"/>
              </a:rPr>
              <a:pPr algn="r" defTabSz="914400" fontAlgn="base">
                <a:spcBef>
                  <a:spcPct val="0"/>
                </a:spcBef>
                <a:spcAft>
                  <a:spcPct val="0"/>
                </a:spcAft>
                <a:defRPr/>
              </a:pPr>
              <a:t>46</a:t>
            </a:fld>
            <a:endParaRPr lang="en-US" sz="1200">
              <a:solidFill>
                <a:prstClr val="black"/>
              </a:solidFill>
              <a:cs typeface="Arial" charset="0"/>
            </a:endParaRPr>
          </a:p>
        </p:txBody>
      </p:sp>
      <p:sp>
        <p:nvSpPr>
          <p:cNvPr id="45773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fld id="{93278815-260C-B445-9903-1ADCA3057748}" type="slidenum">
              <a:rPr lang="en-US" sz="1200" smtClean="0">
                <a:solidFill>
                  <a:prstClr val="black"/>
                </a:solidFill>
                <a:latin typeface="Calibri" charset="0"/>
                <a:cs typeface="Arial" charset="0"/>
              </a:rPr>
              <a:pPr algn="r" defTabSz="914400" eaLnBrk="1" fontAlgn="base" hangingPunct="1">
                <a:spcBef>
                  <a:spcPct val="0"/>
                </a:spcBef>
                <a:spcAft>
                  <a:spcPct val="0"/>
                </a:spcAft>
              </a:pPr>
              <a:t>46</a:t>
            </a:fld>
            <a:endParaRPr lang="en-US" sz="1200">
              <a:solidFill>
                <a:prstClr val="black"/>
              </a:solidFill>
              <a:latin typeface="Calibri" charset="0"/>
              <a:cs typeface="Arial" charset="0"/>
            </a:endParaRPr>
          </a:p>
        </p:txBody>
      </p:sp>
      <p:sp>
        <p:nvSpPr>
          <p:cNvPr id="293990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939909" name="Rectangle 3"/>
          <p:cNvSpPr>
            <a:spLocks noGrp="1" noChangeArrowheads="1"/>
          </p:cNvSpPr>
          <p:nvPr>
            <p:ph type="body" idx="1"/>
          </p:nvPr>
        </p:nvSpPr>
        <p:spPr/>
        <p:txBody>
          <a:bodyPr/>
          <a:lstStyle/>
          <a:p>
            <a:pPr eaLnBrk="1" hangingPunct="1">
              <a:spcBef>
                <a:spcPct val="0"/>
              </a:spcBef>
              <a:defRPr/>
            </a:pPr>
            <a:r>
              <a:rPr lang="en-US" dirty="0">
                <a:cs typeface="+mn-cs"/>
              </a:rPr>
              <a:t>Our confusion of languages stems from the city of Babylon where people proudly sought to reach God by their own efforts. God judged them by giving them different languages.</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42BDAE2-2677-F14E-809C-9BB8E5032E97}" type="slidenum">
              <a:rPr lang="zh-CN" altLang="en-US" sz="1200">
                <a:solidFill>
                  <a:prstClr val="black"/>
                </a:solidFill>
              </a:rPr>
              <a:pPr/>
              <a:t>47</a:t>
            </a:fld>
            <a:endParaRPr lang="en-US" altLang="zh-CN" sz="1200">
              <a:solidFill>
                <a:prstClr val="black"/>
              </a:solidFill>
            </a:endParaRPr>
          </a:p>
        </p:txBody>
      </p:sp>
      <p:sp>
        <p:nvSpPr>
          <p:cNvPr id="286722" name="Rectangle 2"/>
          <p:cNvSpPr>
            <a:spLocks noGrp="1" noRot="1" noChangeAspect="1" noChangeArrowheads="1"/>
          </p:cNvSpPr>
          <p:nvPr>
            <p:ph type="sldImg"/>
          </p:nvPr>
        </p:nvSpPr>
        <p:spPr>
          <a:solidFill>
            <a:srgbClr val="FFFFFF"/>
          </a:solidFill>
          <a:ln/>
        </p:spPr>
      </p:sp>
      <p:sp>
        <p:nvSpPr>
          <p:cNvPr id="2867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altLang="zh-CN" dirty="0">
                <a:latin typeface="Times New Roman" charset="0"/>
                <a:ea typeface="ＭＳ Ｐゴシック" charset="0"/>
                <a:cs typeface="ＭＳ Ｐゴシック" charset="0"/>
              </a:rPr>
              <a:t>Genesis 1–11 records two cycles of God overcoming man’s failure. Through it all, God faithfully chose The Line of Blessing from Adam to Noah and eventually to Terah and his descendent, Abraham.</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4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8AF1AD2-E5C4-A04D-9F37-6698072E43C8}" type="slidenum">
              <a:rPr lang="en-US" sz="1200">
                <a:solidFill>
                  <a:srgbClr val="000000"/>
                </a:solidFill>
              </a:rPr>
              <a:pPr/>
              <a:t>48</a:t>
            </a:fld>
            <a:endParaRPr lang="en-US" sz="1200">
              <a:solidFill>
                <a:srgbClr val="000000"/>
              </a:solidFill>
            </a:endParaRPr>
          </a:p>
        </p:txBody>
      </p:sp>
      <p:sp>
        <p:nvSpPr>
          <p:cNvPr id="1264642" name="Rectangle 2"/>
          <p:cNvSpPr>
            <a:spLocks noGrp="1" noRot="1" noChangeAspect="1" noChangeArrowheads="1"/>
          </p:cNvSpPr>
          <p:nvPr>
            <p:ph type="sldImg"/>
          </p:nvPr>
        </p:nvSpPr>
        <p:spPr>
          <a:xfrm>
            <a:off x="1150938" y="692150"/>
            <a:ext cx="4556125" cy="3416300"/>
          </a:xfrm>
          <a:solidFill>
            <a:srgbClr val="FFFFFF"/>
          </a:solidFill>
          <a:ln/>
        </p:spPr>
      </p:sp>
      <p:sp>
        <p:nvSpPr>
          <p:cNvPr id="12646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mn-lt"/>
                <a:ea typeface="+mn-ea"/>
                <a:cs typeface="+mn-cs"/>
              </a:rPr>
              <a:t>God chose believers like us to rule the world!</a:t>
            </a:r>
          </a:p>
          <a:p>
            <a:pPr eaLnBrk="1" hangingPunct="1"/>
            <a:r>
              <a:rPr lang="en-US" dirty="0">
                <a:latin typeface="Times New Roman" charset="0"/>
                <a:ea typeface="ＭＳ Ｐゴシック" charset="0"/>
                <a:cs typeface="ＭＳ Ｐゴシック" charset="0"/>
              </a:rPr>
              <a:t>Throughout Scripture we see the Kingdom of God as the primary theme from the first to the last chapter. But we also see God establishing covenants, or promises, alongside his kingdom rule to enable us to see our eventual rule with him accomplished.</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71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FBB4968-C7E9-6747-BEE9-ABA413F08DA2}" type="slidenum">
              <a:rPr lang="en-GB" sz="1200">
                <a:solidFill>
                  <a:prstClr val="white"/>
                </a:solidFill>
              </a:rPr>
              <a:pPr/>
              <a:t>49</a:t>
            </a:fld>
            <a:endParaRPr lang="en-GB" sz="1200">
              <a:solidFill>
                <a:prstClr val="white"/>
              </a:solidFill>
            </a:endParaRPr>
          </a:p>
        </p:txBody>
      </p:sp>
      <p:sp>
        <p:nvSpPr>
          <p:cNvPr id="1287170" name="Rectangle 2"/>
          <p:cNvSpPr>
            <a:spLocks noGrp="1" noRot="1" noChangeAspect="1" noChangeArrowheads="1"/>
          </p:cNvSpPr>
          <p:nvPr>
            <p:ph type="sldImg"/>
          </p:nvPr>
        </p:nvSpPr>
        <p:spPr>
          <a:solidFill>
            <a:srgbClr val="FFFFFF"/>
          </a:solidFill>
          <a:ln/>
        </p:spPr>
      </p:sp>
      <p:sp>
        <p:nvSpPr>
          <p:cNvPr id="1287171"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r>
              <a:rPr lang="en-US" sz="1200" kern="1200" dirty="0">
                <a:solidFill>
                  <a:schemeClr val="tx1"/>
                </a:solidFill>
                <a:effectLst/>
                <a:latin typeface="+mn-lt"/>
                <a:ea typeface="+mn-ea"/>
                <a:cs typeface="+mn-cs"/>
              </a:rPr>
              <a:t>We need to know who we are—more accurately, who God says we are—our future identity.</a:t>
            </a:r>
          </a:p>
          <a:p>
            <a:r>
              <a:rPr lang="en-US" dirty="0">
                <a:latin typeface="Arial"/>
                <a:ea typeface="ＭＳ Ｐゴシック" charset="0"/>
                <a:cs typeface="Arial"/>
              </a:rPr>
              <a:t>Creation in Genesis 1–2 is repeated In the Restored, New Creation in Rev 21–22</a:t>
            </a:r>
          </a:p>
          <a:p>
            <a:r>
              <a:rPr lang="en-US" dirty="0">
                <a:latin typeface="Arial"/>
                <a:ea typeface="ＭＳ Ｐゴシック" charset="0"/>
                <a:cs typeface="Arial"/>
              </a:rPr>
              <a:t>Man was created to rule over the fish, birds, and land animals (Gen. 1:28) but he gave over his rule over to the god of this world, Satan (2 Cor. 4:4)</a:t>
            </a:r>
          </a:p>
          <a:p>
            <a:r>
              <a:rPr lang="en-US" dirty="0">
                <a:latin typeface="Arial"/>
                <a:ea typeface="ＭＳ Ｐゴシック" charset="0"/>
                <a:cs typeface="Arial"/>
              </a:rPr>
              <a:t>However, this rule is restored during the 1000-year reign of the saints (Rev. 20:4-6)</a:t>
            </a:r>
          </a:p>
          <a:p>
            <a:r>
              <a:rPr lang="en-US" dirty="0">
                <a:latin typeface="Arial"/>
                <a:ea typeface="ＭＳ Ｐゴシック" charset="0"/>
                <a:cs typeface="Arial"/>
              </a:rPr>
              <a:t>But Christ is the central Person of history: both as Lamb (Redeemer) and as Lion (Ruler of all creation in the line of David)</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2"/>
          <p:cNvSpPr>
            <a:spLocks noGrp="1" noRot="1" noChangeAspect="1" noChangeArrowheads="1" noTextEdit="1"/>
          </p:cNvSpPr>
          <p:nvPr>
            <p:ph type="sldImg"/>
          </p:nvPr>
        </p:nvSpPr>
        <p:spPr>
          <a:xfrm>
            <a:off x="1150938" y="692150"/>
            <a:ext cx="4556125" cy="3416300"/>
          </a:xfrm>
          <a:ln/>
        </p:spPr>
      </p:sp>
      <p:sp>
        <p:nvSpPr>
          <p:cNvPr id="18944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2"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ＭＳ Ｐゴシック" charset="0"/>
              </a:rPr>
              <a:t>But how well do you know G You can’t be faithful to what you don’t know, so you must grow in the God of the Word and the Word of God.</a:t>
            </a: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ＭＳ Ｐゴシック" charset="0"/>
              </a:rPr>
              <a:t>Like many believers, I lament that we don’t know the Bible as well as past generations. This week only three of my 46 students could even list the books of the OT.</a:t>
            </a: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ＭＳ Ｐゴシック" charset="0"/>
              </a:rPr>
              <a:t>Yet part of the blame is on us Bible teachers—pastors, SS teachers, professors, parents, and other teachers have not systematically taught through Scripture. od’s Word to help defeat the idols of our day?</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8418" name="Rectangle 3"/>
          <p:cNvSpPr>
            <a:spLocks noGrp="1" noChangeArrowheads="1"/>
          </p:cNvSpPr>
          <p:nvPr>
            <p:ph type="dt" sz="quarter"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GB" sz="1200">
                <a:solidFill>
                  <a:srgbClr val="FFFFFF"/>
                </a:solidFill>
              </a:rPr>
              <a:t>10/06/10</a:t>
            </a:r>
          </a:p>
        </p:txBody>
      </p:sp>
      <p:sp>
        <p:nvSpPr>
          <p:cNvPr id="188419"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fld id="{00CDE8EE-734E-BE43-8818-E4238012DBF5}" type="slidenum">
              <a:rPr lang="en-GB" sz="1200" smtClean="0">
                <a:solidFill>
                  <a:srgbClr val="FFFFFF"/>
                </a:solidFill>
              </a:rPr>
              <a:pPr>
                <a:defRPr/>
              </a:pPr>
              <a:t>50</a:t>
            </a:fld>
            <a:endParaRPr lang="en-GB" sz="1200">
              <a:solidFill>
                <a:srgbClr val="FFFFFF"/>
              </a:solidFill>
            </a:endParaRPr>
          </a:p>
        </p:txBody>
      </p:sp>
      <p:sp>
        <p:nvSpPr>
          <p:cNvPr id="12288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2514600" indent="-228600" algn="ctr"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2971800" indent="-228600" algn="ctr"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3429000" indent="-228600" algn="ctr"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3886200" indent="-228600" algn="ctr"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algn="r" fontAlgn="base">
              <a:spcBef>
                <a:spcPct val="0"/>
              </a:spcBef>
              <a:spcAft>
                <a:spcPct val="0"/>
              </a:spcAft>
              <a:buClr>
                <a:srgbClr val="000000"/>
              </a:buClr>
              <a:buSzPct val="100000"/>
              <a:buFont typeface="Calibri" charset="0"/>
              <a:buNone/>
            </a:pPr>
            <a:fld id="{54415695-134F-0149-A374-E1FE7E52EF7B}" type="slidenum">
              <a:rPr lang="en-GB" sz="1200" smtClean="0">
                <a:solidFill>
                  <a:srgbClr val="000000"/>
                </a:solidFill>
                <a:latin typeface="Calibri" charset="0"/>
              </a:rPr>
              <a:pPr algn="r" fontAlgn="base">
                <a:spcBef>
                  <a:spcPct val="0"/>
                </a:spcBef>
                <a:spcAft>
                  <a:spcPct val="0"/>
                </a:spcAft>
                <a:buClr>
                  <a:srgbClr val="000000"/>
                </a:buClr>
                <a:buSzPct val="100000"/>
                <a:buFont typeface="Calibri" charset="0"/>
                <a:buNone/>
              </a:pPr>
              <a:t>50</a:t>
            </a:fld>
            <a:endParaRPr lang="en-GB" sz="1200">
              <a:solidFill>
                <a:srgbClr val="000000"/>
              </a:solidFill>
              <a:latin typeface="Calibri" charset="0"/>
            </a:endParaRPr>
          </a:p>
        </p:txBody>
      </p:sp>
      <p:sp>
        <p:nvSpPr>
          <p:cNvPr id="12288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defTabSz="449263">
              <a:defRPr sz="2400">
                <a:solidFill>
                  <a:schemeClr val="tx1"/>
                </a:solidFill>
                <a:latin typeface="Times New Roman" charset="0"/>
                <a:ea typeface="ＭＳ Ｐゴシック" charset="0"/>
                <a:cs typeface="ＭＳ Ｐゴシック" charset="0"/>
              </a:defRPr>
            </a:lvl1pPr>
            <a:lvl2pPr marL="742950" indent="-285750" defTabSz="449263">
              <a:defRPr sz="2400">
                <a:solidFill>
                  <a:schemeClr val="tx1"/>
                </a:solidFill>
                <a:latin typeface="Times New Roman" charset="0"/>
                <a:ea typeface="ＭＳ Ｐゴシック" charset="0"/>
              </a:defRPr>
            </a:lvl2pPr>
            <a:lvl3pPr marL="1143000" indent="-228600" defTabSz="449263">
              <a:defRPr sz="2400">
                <a:solidFill>
                  <a:schemeClr val="tx1"/>
                </a:solidFill>
                <a:latin typeface="Times New Roman" charset="0"/>
                <a:ea typeface="ＭＳ Ｐゴシック" charset="0"/>
              </a:defRPr>
            </a:lvl3pPr>
            <a:lvl4pPr marL="1600200" indent="-228600" defTabSz="449263">
              <a:defRPr sz="2400">
                <a:solidFill>
                  <a:schemeClr val="tx1"/>
                </a:solidFill>
                <a:latin typeface="Times New Roman" charset="0"/>
                <a:ea typeface="ＭＳ Ｐゴシック" charset="0"/>
              </a:defRPr>
            </a:lvl4pPr>
            <a:lvl5pPr marL="2057400" indent="-228600" defTabSz="449263">
              <a:defRPr sz="2400">
                <a:solidFill>
                  <a:schemeClr val="tx1"/>
                </a:solidFill>
                <a:latin typeface="Times New Roman" charset="0"/>
                <a:ea typeface="ＭＳ Ｐゴシック" charset="0"/>
              </a:defRPr>
            </a:lvl5pPr>
            <a:lvl6pPr marL="2514600" indent="-228600" algn="ctr"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fontAlgn="base">
              <a:lnSpc>
                <a:spcPct val="93000"/>
              </a:lnSpc>
              <a:spcBef>
                <a:spcPct val="0"/>
              </a:spcBef>
              <a:spcAft>
                <a:spcPct val="0"/>
              </a:spcAft>
              <a:buClr>
                <a:srgbClr val="FFFFFF"/>
              </a:buClr>
              <a:buSzPct val="100000"/>
              <a:buFont typeface="Arial" charset="0"/>
              <a:buNone/>
            </a:pPr>
            <a:endParaRPr lang="en-US">
              <a:solidFill>
                <a:srgbClr val="FFFFFF"/>
              </a:solidFill>
              <a:latin typeface="Arial" charset="0"/>
            </a:endParaRPr>
          </a:p>
        </p:txBody>
      </p:sp>
      <p:sp>
        <p:nvSpPr>
          <p:cNvPr id="188422" name="Rectangle 3"/>
          <p:cNvSpPr>
            <a:spLocks noGrp="1" noChangeArrowheads="1"/>
          </p:cNvSpPr>
          <p:nvPr>
            <p:ph type="body"/>
          </p:nvPr>
        </p:nvSpPr>
        <p:spPr>
          <a:xfrm>
            <a:off x="685800" y="4343400"/>
            <a:ext cx="5486400" cy="4124325"/>
          </a:xfrm>
          <a:solidFill>
            <a:srgbClr val="FFFFFF"/>
          </a:solidFill>
          <a:ln w="9360">
            <a:solidFill>
              <a:srgbClr val="000000"/>
            </a:solidFill>
          </a:ln>
        </p:spPr>
        <p:txBody>
          <a:bodyPr anchor="ctr"/>
          <a:lstStyle/>
          <a:p>
            <a:pPr>
              <a:defRPr/>
            </a:pPr>
            <a:r>
              <a:rPr lang="en-US" dirty="0"/>
              <a:t>God’s choice of us to rule also means that </a:t>
            </a:r>
            <a:r>
              <a:rPr lang="en-US" sz="1200" kern="1200" dirty="0">
                <a:solidFill>
                  <a:schemeClr val="tx1"/>
                </a:solidFill>
                <a:effectLst/>
                <a:latin typeface="+mn-lt"/>
                <a:ea typeface="+mn-ea"/>
                <a:cs typeface="+mn-cs"/>
              </a:rPr>
              <a:t>we also need to know what God has promised us.</a:t>
            </a:r>
          </a:p>
          <a:p>
            <a:pPr>
              <a:defRPr/>
            </a:pPr>
            <a:r>
              <a:rPr lang="en-US" sz="1200" kern="1200" dirty="0">
                <a:solidFill>
                  <a:schemeClr val="tx1"/>
                </a:solidFill>
                <a:effectLst/>
                <a:latin typeface="+mn-lt"/>
                <a:ea typeface="+mn-ea"/>
                <a:cs typeface="+mn-cs"/>
              </a:rPr>
              <a:t>What is ahead from our present Church Age is the return of Jesus in two stages with a seven-year Tribulation on either side. After Armageddon, the Second Advent (Coming) will bring in 1000 years of world peace until another Gog and Magog battle prior to the Great White Throne judgment of God.</a:t>
            </a:r>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Today in Genesis we will see two ways to be faithful to God in a world of idols.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(What is the first way to be faithful to God in a world of idols?)</a:t>
            </a:r>
          </a:p>
        </p:txBody>
      </p:sp>
    </p:spTree>
    <p:extLst>
      <p:ext uri="{BB962C8B-B14F-4D97-AF65-F5344CB8AC3E}">
        <p14:creationId xmlns:p14="http://schemas.microsoft.com/office/powerpoint/2010/main" val="422947333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We must know our amazing </a:t>
            </a:r>
            <a:r>
              <a:rPr lang="en-US" sz="1200" i="1" kern="1200" dirty="0">
                <a:solidFill>
                  <a:schemeClr val="tx1"/>
                </a:solidFill>
                <a:effectLst/>
                <a:latin typeface="+mn-lt"/>
                <a:ea typeface="+mn-ea"/>
                <a:cs typeface="+mn-cs"/>
              </a:rPr>
              <a:t>identity</a:t>
            </a:r>
            <a:r>
              <a:rPr lang="en-US" sz="1200" kern="1200" dirty="0">
                <a:solidFill>
                  <a:schemeClr val="tx1"/>
                </a:solidFill>
                <a:effectLst/>
                <a:latin typeface="+mn-lt"/>
                <a:ea typeface="+mn-ea"/>
                <a:cs typeface="+mn-cs"/>
              </a:rPr>
              <a:t> as God</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elect people.</a:t>
            </a:r>
            <a:endParaRPr lang="en-SG"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(What is the second way to be faithful to God in a world of idols?)</a:t>
            </a:r>
          </a:p>
          <a:p>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We must know our amazing </a:t>
            </a:r>
            <a:r>
              <a:rPr lang="en-US" sz="1200" i="1" kern="1200" dirty="0">
                <a:solidFill>
                  <a:schemeClr val="tx1"/>
                </a:solidFill>
                <a:effectLst/>
                <a:latin typeface="+mn-lt"/>
                <a:ea typeface="+mn-ea"/>
                <a:cs typeface="+mn-cs"/>
              </a:rPr>
              <a:t>identity</a:t>
            </a:r>
            <a:r>
              <a:rPr lang="en-US" sz="1200" kern="1200" dirty="0">
                <a:solidFill>
                  <a:schemeClr val="tx1"/>
                </a:solidFill>
                <a:effectLst/>
                <a:latin typeface="+mn-lt"/>
                <a:ea typeface="+mn-ea"/>
                <a:cs typeface="+mn-cs"/>
              </a:rPr>
              <a:t> as God</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elect people.</a:t>
            </a:r>
            <a:r>
              <a:rPr lang="en-SG" dirty="0">
                <a:effectLst/>
              </a:rPr>
              <a:t> </a:t>
            </a:r>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God promised Abraham that he would make a great nation from him that we know as Israel but that his blessing would go so far that every people would be blessed from Abraham!</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LORD is not the one at fault for OUR failure. To the contrary. He has chosen the way for us to regain the rule lost in Eden—and that is by electing the Descendent of Abraham, Jesus, who will bless every people group through Israel.</a:t>
            </a:r>
          </a:p>
        </p:txBody>
      </p:sp>
      <p:sp>
        <p:nvSpPr>
          <p:cNvPr id="4" name="Slide Number Placeholder 3"/>
          <p:cNvSpPr>
            <a:spLocks noGrp="1"/>
          </p:cNvSpPr>
          <p:nvPr>
            <p:ph type="sldNum" sz="quarter" idx="5"/>
          </p:nvPr>
        </p:nvSpPr>
        <p:spPr/>
        <p:txBody>
          <a:bodyPr/>
          <a:lstStyle/>
          <a:p>
            <a:fld id="{A079FDE9-4B2D-884B-BE4B-021913485B06}" type="slidenum">
              <a:rPr lang="en-US" smtClean="0"/>
              <a:t>55</a:t>
            </a:fld>
            <a:endParaRPr lang="en-US"/>
          </a:p>
        </p:txBody>
      </p:sp>
    </p:spTree>
    <p:extLst>
      <p:ext uri="{BB962C8B-B14F-4D97-AF65-F5344CB8AC3E}">
        <p14:creationId xmlns:p14="http://schemas.microsoft.com/office/powerpoint/2010/main" val="354272391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1DF6923-2BC4-A841-94E3-6CB41D57EC87}" type="slidenum">
              <a:rPr lang="zh-CN" altLang="en-US" sz="1200">
                <a:solidFill>
                  <a:prstClr val="black"/>
                </a:solidFill>
              </a:rPr>
              <a:pPr/>
              <a:t>56</a:t>
            </a:fld>
            <a:endParaRPr lang="en-US" altLang="zh-CN" sz="1200">
              <a:solidFill>
                <a:prstClr val="black"/>
              </a:solidFill>
            </a:endParaRPr>
          </a:p>
        </p:txBody>
      </p:sp>
      <p:sp>
        <p:nvSpPr>
          <p:cNvPr id="299010" name="Rectangle 2"/>
          <p:cNvSpPr>
            <a:spLocks noGrp="1" noRot="1" noChangeAspect="1" noChangeArrowheads="1"/>
          </p:cNvSpPr>
          <p:nvPr>
            <p:ph type="sldImg"/>
          </p:nvPr>
        </p:nvSpPr>
        <p:spPr>
          <a:solidFill>
            <a:srgbClr val="FFFFFF"/>
          </a:solidFill>
          <a:ln/>
        </p:spPr>
      </p:sp>
      <p:sp>
        <p:nvSpPr>
          <p:cNvPr id="29901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zh-CN" dirty="0">
                <a:latin typeface="Times New Roman" charset="0"/>
                <a:ea typeface="ＭＳ Ｐゴシック" charset="0"/>
                <a:cs typeface="ＭＳ Ｐゴシック" charset="0"/>
              </a:rPr>
              <a:t>The population of the earth increased dramatically, but each time resulted in only more wicked people on the earth—people whom God had to judge for their sin.  Yet God graciously chose a remnant of godly people as the world again became filled with godless people.</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18F5EE8-AEC4-9642-9F29-ED5E91482BC1}"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3170" name="Rectangle 2"/>
          <p:cNvSpPr>
            <a:spLocks noGrp="1" noRot="1" noChangeAspect="1" noChangeArrowheads="1"/>
          </p:cNvSpPr>
          <p:nvPr>
            <p:ph type="sldImg"/>
          </p:nvPr>
        </p:nvSpPr>
        <p:spPr>
          <a:solidFill>
            <a:srgbClr val="FFFFFF"/>
          </a:solidFill>
          <a:ln/>
        </p:spPr>
      </p:sp>
      <p:sp>
        <p:nvSpPr>
          <p:cNvPr id="2631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mn-lt"/>
                <a:ea typeface="+mn-ea"/>
                <a:cs typeface="+mn-cs"/>
              </a:rPr>
              <a:t>Genesis</a:t>
            </a:r>
            <a:r>
              <a:rPr lang="en-US" dirty="0">
                <a:effectLst/>
              </a:rPr>
              <a:t> 1–11 shows Israel’s origin in election and pivots in Genesis 12 to show the nation originated in God’s promise to Abraham to bless all peoples.</a:t>
            </a:r>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5441949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Chapter 12 is the great pivot in the book from God ministering to all people to God choosing one nation to bless all people.</a:t>
            </a:r>
          </a:p>
        </p:txBody>
      </p:sp>
      <p:sp>
        <p:nvSpPr>
          <p:cNvPr id="4" name="Slide Number Placeholder 3"/>
          <p:cNvSpPr>
            <a:spLocks noGrp="1"/>
          </p:cNvSpPr>
          <p:nvPr>
            <p:ph type="sldNum" sz="quarter" idx="5"/>
          </p:nvPr>
        </p:nvSpPr>
        <p:spPr/>
        <p:txBody>
          <a:bodyPr/>
          <a:lstStyle/>
          <a:p>
            <a:fld id="{A079FDE9-4B2D-884B-BE4B-021913485B06}" type="slidenum">
              <a:rPr lang="en-US" smtClean="0"/>
              <a:t>58</a:t>
            </a:fld>
            <a:endParaRPr lang="en-US"/>
          </a:p>
        </p:txBody>
      </p:sp>
    </p:spTree>
    <p:extLst>
      <p:ext uri="{BB962C8B-B14F-4D97-AF65-F5344CB8AC3E}">
        <p14:creationId xmlns:p14="http://schemas.microsoft.com/office/powerpoint/2010/main" val="379117260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1C5DC6E-8864-4D4E-8015-FFE6B8ED9F26}" type="slidenum">
              <a:rPr lang="zh-CN" altLang="en-US" sz="1200">
                <a:solidFill>
                  <a:prstClr val="black"/>
                </a:solidFill>
              </a:rPr>
              <a:pPr/>
              <a:t>59</a:t>
            </a:fld>
            <a:endParaRPr lang="en-US" altLang="zh-CN" sz="1200">
              <a:solidFill>
                <a:prstClr val="black"/>
              </a:solidFill>
            </a:endParaRPr>
          </a:p>
        </p:txBody>
      </p:sp>
      <p:sp>
        <p:nvSpPr>
          <p:cNvPr id="303106" name="Rectangle 2"/>
          <p:cNvSpPr>
            <a:spLocks noGrp="1" noRot="1" noChangeAspect="1" noChangeArrowheads="1"/>
          </p:cNvSpPr>
          <p:nvPr>
            <p:ph type="sldImg"/>
          </p:nvPr>
        </p:nvSpPr>
        <p:spPr>
          <a:xfrm>
            <a:off x="1130300" y="674688"/>
            <a:ext cx="4597400" cy="3448050"/>
          </a:xfrm>
          <a:solidFill>
            <a:srgbClr val="FFFFFF"/>
          </a:solidFill>
          <a:ln/>
        </p:spPr>
      </p:sp>
      <p:sp>
        <p:nvSpPr>
          <p:cNvPr id="30310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mn-lt"/>
                <a:ea typeface="+mn-ea"/>
                <a:cs typeface="+mn-cs"/>
              </a:rPr>
              <a:t>Terah’s descendants trace from Abraham to Isaac to Jacob to Joseph and pass on God's covenant promising Abram a land, nation, and blessed name to show Israel its origin as a nation of promise (11:27–50:26).</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This preaching series looks at each book in the Bible in a single sermon—66 messages that each cover an overview of an entire book.</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I have taught through the Bible 37 times but never preached through it. Therefore, as I just finished 12 messages on the Minor Prophets, so now I will preach the other 54 books in the coming year until we learn all 66 books.</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I encourage you to read through the Bible during this series, one book at a time. </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 introduction to Abram gives his genealogy to understand his life (11:27-32).</a:t>
            </a:r>
          </a:p>
          <a:p>
            <a:r>
              <a:rPr lang="en-US" sz="1200" kern="1200" dirty="0">
                <a:solidFill>
                  <a:schemeClr val="tx1"/>
                </a:solidFill>
                <a:effectLst/>
                <a:latin typeface="+mn-lt"/>
                <a:ea typeface="+mn-ea"/>
                <a:cs typeface="+mn-cs"/>
              </a:rPr>
              <a:t>Then…</a:t>
            </a:r>
          </a:p>
          <a:p>
            <a:r>
              <a:rPr lang="en-US" sz="1200" kern="1200" dirty="0">
                <a:solidFill>
                  <a:schemeClr val="tx1"/>
                </a:solidFill>
                <a:effectLst/>
                <a:latin typeface="+mn-lt"/>
                <a:ea typeface="+mn-ea"/>
                <a:cs typeface="+mn-cs"/>
              </a:rPr>
              <a:t>God makes an unconditional covenant with Abram that promises him a land, a nation, and a blessed name, to reveal to Israel God's initiation, separation, and ratification of His covenant (Gen 12–15).</a:t>
            </a:r>
          </a:p>
          <a:p>
            <a:r>
              <a:rPr lang="en-US" sz="1200" kern="1200" baseline="0" dirty="0">
                <a:solidFill>
                  <a:schemeClr val="tx1"/>
                </a:solidFill>
                <a:effectLst/>
                <a:latin typeface="+mn-lt"/>
                <a:ea typeface="+mn-ea"/>
                <a:cs typeface="+mn-cs"/>
              </a:rPr>
              <a:t>———</a:t>
            </a:r>
          </a:p>
          <a:p>
            <a:r>
              <a:rPr lang="en-US" sz="1200" kern="1200" baseline="0" dirty="0">
                <a:solidFill>
                  <a:schemeClr val="tx1"/>
                </a:solidFill>
                <a:effectLst/>
                <a:latin typeface="+mn-lt"/>
                <a:ea typeface="+mn-ea"/>
                <a:cs typeface="+mn-cs"/>
              </a:rPr>
              <a:t>NOTE TO TRANSLATORS: Drag the picture and text at the right over the image above.</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60</a:t>
            </a:fld>
            <a:endParaRPr lang="en-US">
              <a:solidFill>
                <a:prstClr val="black"/>
              </a:solidFill>
              <a:latin typeface="Calibri"/>
            </a:endParaRPr>
          </a:p>
        </p:txBody>
      </p:sp>
    </p:spTree>
    <p:extLst>
      <p:ext uri="{BB962C8B-B14F-4D97-AF65-F5344CB8AC3E}">
        <p14:creationId xmlns:p14="http://schemas.microsoft.com/office/powerpoint/2010/main" val="148365702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91071F3-BABF-2B48-9BEF-C305D98B666D}" type="slidenum">
              <a:rPr lang="zh-CN" altLang="en-US" sz="1200">
                <a:solidFill>
                  <a:prstClr val="black"/>
                </a:solidFill>
              </a:rPr>
              <a:pPr/>
              <a:t>61</a:t>
            </a:fld>
            <a:endParaRPr lang="en-US" altLang="zh-CN" sz="1200">
              <a:solidFill>
                <a:prstClr val="black"/>
              </a:solidFill>
            </a:endParaRPr>
          </a:p>
        </p:txBody>
      </p:sp>
      <p:sp>
        <p:nvSpPr>
          <p:cNvPr id="317442" name="Rectangle 2"/>
          <p:cNvSpPr>
            <a:spLocks noGrp="1" noRot="1" noChangeAspect="1" noChangeArrowheads="1"/>
          </p:cNvSpPr>
          <p:nvPr>
            <p:ph type="sldImg"/>
          </p:nvPr>
        </p:nvSpPr>
        <p:spPr>
          <a:xfrm>
            <a:off x="1130300" y="674688"/>
            <a:ext cx="4597400" cy="3448050"/>
          </a:xfrm>
          <a:solidFill>
            <a:srgbClr val="FFFFFF"/>
          </a:solidFill>
          <a:ln/>
        </p:spPr>
      </p:sp>
      <p:sp>
        <p:nvSpPr>
          <p:cNvPr id="31744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altLang="zh-CN" dirty="0">
                <a:latin typeface="Times New Roman" charset="0"/>
                <a:ea typeface="ＭＳ Ｐゴシック" charset="0"/>
                <a:cs typeface="ＭＳ Ｐゴシック" charset="0"/>
              </a:rPr>
              <a:t>God appeared to Abram with a threefold promise: </a:t>
            </a:r>
          </a:p>
          <a:p>
            <a:pPr marL="228600" indent="-228600" eaLnBrk="1" hangingPunct="1">
              <a:buAutoNum type="arabicParenBoth"/>
            </a:pPr>
            <a:r>
              <a:rPr lang="en-US" altLang="zh-CN" dirty="0">
                <a:latin typeface="Times New Roman" charset="0"/>
                <a:ea typeface="ＭＳ Ｐゴシック" charset="0"/>
                <a:cs typeface="ＭＳ Ｐゴシック" charset="0"/>
              </a:rPr>
              <a:t>God told this nomad who grew up in the city of Ur that he would provide for him and his descendants a land to live, </a:t>
            </a:r>
          </a:p>
          <a:p>
            <a:pPr marL="228600" indent="-228600" eaLnBrk="1" hangingPunct="1">
              <a:buAutoNum type="arabicParenBoth"/>
            </a:pPr>
            <a:r>
              <a:rPr lang="en-US" altLang="zh-CN" dirty="0">
                <a:latin typeface="Times New Roman" charset="0"/>
                <a:ea typeface="ＭＳ Ｐゴシック" charset="0"/>
                <a:cs typeface="ＭＳ Ｐゴシック" charset="0"/>
              </a:rPr>
              <a:t>God promised this 75-year-old man with a barren wife of decades that he would father an entire nation to come from that barren wife Sarah, and </a:t>
            </a:r>
          </a:p>
          <a:p>
            <a:pPr marL="228600" indent="-228600" eaLnBrk="1" hangingPunct="1">
              <a:buAutoNum type="arabicParenBoth"/>
            </a:pPr>
            <a:r>
              <a:rPr lang="en-US" altLang="zh-CN" dirty="0">
                <a:latin typeface="Times New Roman" charset="0"/>
                <a:ea typeface="ＭＳ Ｐゴシック" charset="0"/>
                <a:cs typeface="ＭＳ Ｐゴシック" charset="0"/>
              </a:rPr>
              <a:t>God assured that the nation that came from him would bless all peoples—especially fulfilled through Jesus, who came 2000 years later to die for the whole world.</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5E59253-F58F-6A42-8627-9352D236D690}" type="slidenum">
              <a:rPr lang="zh-CN" altLang="en-US" sz="1200">
                <a:solidFill>
                  <a:prstClr val="black"/>
                </a:solidFill>
              </a:rPr>
              <a:pPr/>
              <a:t>62</a:t>
            </a:fld>
            <a:endParaRPr lang="en-US" altLang="zh-CN" sz="1200">
              <a:solidFill>
                <a:prstClr val="black"/>
              </a:solidFill>
            </a:endParaRPr>
          </a:p>
        </p:txBody>
      </p:sp>
      <p:sp>
        <p:nvSpPr>
          <p:cNvPr id="305154" name="Rectangle 2"/>
          <p:cNvSpPr>
            <a:spLocks noGrp="1" noRot="1" noChangeAspect="1" noChangeArrowheads="1"/>
          </p:cNvSpPr>
          <p:nvPr>
            <p:ph type="sldImg"/>
          </p:nvPr>
        </p:nvSpPr>
        <p:spPr>
          <a:xfrm>
            <a:off x="1130300" y="674688"/>
            <a:ext cx="4597400" cy="3448050"/>
          </a:xfrm>
          <a:solidFill>
            <a:srgbClr val="FFFFFF"/>
          </a:solidFill>
          <a:ln/>
        </p:spPr>
      </p:sp>
      <p:sp>
        <p:nvSpPr>
          <p:cNvPr id="30515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altLang="zh-CN" dirty="0">
                <a:latin typeface="Times New Roman" charset="0"/>
                <a:ea typeface="ＭＳ Ｐゴシック" charset="0"/>
                <a:cs typeface="ＭＳ Ｐゴシック" charset="0"/>
              </a:rPr>
              <a:t>Abraham knew that it was a sin to worship Sin, so he migrated westward in obedience to God’s command. Genesis 15:6 says that he believed God, and God credited righteousness to him for his simple trust in God.</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ED75B1C-BFFC-6A49-B409-A04312078246}" type="slidenum">
              <a:rPr lang="zh-CN" altLang="en-US" sz="1200">
                <a:solidFill>
                  <a:prstClr val="black"/>
                </a:solidFill>
              </a:rPr>
              <a:pPr/>
              <a:t>63</a:t>
            </a:fld>
            <a:endParaRPr lang="en-US" altLang="zh-CN" sz="1200">
              <a:solidFill>
                <a:prstClr val="black"/>
              </a:solidFill>
            </a:endParaRPr>
          </a:p>
        </p:txBody>
      </p:sp>
      <p:sp>
        <p:nvSpPr>
          <p:cNvPr id="327682" name="Rectangle 2"/>
          <p:cNvSpPr>
            <a:spLocks noGrp="1" noRot="1" noChangeAspect="1" noChangeArrowheads="1"/>
          </p:cNvSpPr>
          <p:nvPr>
            <p:ph type="sldImg"/>
          </p:nvPr>
        </p:nvSpPr>
        <p:spPr>
          <a:xfrm>
            <a:off x="1130300" y="674688"/>
            <a:ext cx="4597400" cy="3448050"/>
          </a:xfrm>
          <a:solidFill>
            <a:srgbClr val="FFFFFF"/>
          </a:solidFill>
          <a:ln/>
        </p:spPr>
      </p:sp>
      <p:sp>
        <p:nvSpPr>
          <p:cNvPr id="32768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altLang="zh-CN" dirty="0">
                <a:latin typeface="Times New Roman" charset="0"/>
                <a:ea typeface="ＭＳ Ｐゴシック" charset="0"/>
                <a:cs typeface="ＭＳ Ｐゴシック" charset="0"/>
              </a:rPr>
              <a:t>The three key provisions of the Genesis 12:1-3 Abrahamic Covenant are later amplified in three other covenants in the OT. All will be fulfilled when Christ returns to reign on this earth:</a:t>
            </a:r>
          </a:p>
          <a:p>
            <a:pPr marL="228600" indent="-228600" eaLnBrk="1" hangingPunct="1">
              <a:buAutoNum type="arabicParenBoth"/>
            </a:pPr>
            <a:r>
              <a:rPr lang="en-US" altLang="zh-CN" dirty="0">
                <a:latin typeface="Times New Roman" charset="0"/>
                <a:ea typeface="ＭＳ Ｐゴシック" charset="0"/>
                <a:cs typeface="ＭＳ Ｐゴシック" charset="0"/>
              </a:rPr>
              <a:t>Israel will finally live in the land that God gave as an eternal possession (Genesis 17:8),</a:t>
            </a:r>
          </a:p>
          <a:p>
            <a:pPr marL="228600" indent="-228600" eaLnBrk="1" hangingPunct="1">
              <a:buAutoNum type="arabicParenBoth"/>
            </a:pPr>
            <a:r>
              <a:rPr lang="en-US" altLang="zh-CN" dirty="0">
                <a:latin typeface="Times New Roman" charset="0"/>
                <a:ea typeface="ＭＳ Ｐゴシック" charset="0"/>
                <a:cs typeface="ＭＳ Ｐゴシック" charset="0"/>
              </a:rPr>
              <a:t>Messiah’s rule will finally provide the world with righteous leadership (Isaiah 11),</a:t>
            </a:r>
          </a:p>
          <a:p>
            <a:pPr marL="228600" indent="-228600" eaLnBrk="1" hangingPunct="1">
              <a:buAutoNum type="arabicParenBoth"/>
            </a:pPr>
            <a:r>
              <a:rPr lang="en-US" altLang="zh-CN" dirty="0">
                <a:latin typeface="Times New Roman" charset="0"/>
                <a:ea typeface="ＭＳ Ｐゴシック" charset="0"/>
                <a:cs typeface="ＭＳ Ｐゴシック" charset="0"/>
              </a:rPr>
              <a:t>The blessing to Israel will include many Gentiles among them (Ezek 47-48).</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a:t>
            </a:r>
            <a:r>
              <a:rPr lang="en-US" sz="1200" kern="1200" dirty="0">
                <a:solidFill>
                  <a:schemeClr val="tx1"/>
                </a:solidFill>
                <a:effectLst/>
                <a:latin typeface="+mn-lt"/>
                <a:ea typeface="+mn-ea"/>
                <a:cs typeface="+mn-cs"/>
              </a:rPr>
              <a:t>d provides Isaac, the promised seed, for Abraham and Sarah, whose faith is developed by testing, that Israel might see how God fulfills His promises (16:1–22:19).</a:t>
            </a:r>
            <a:r>
              <a:rPr lang="en-US" dirty="0">
                <a:effectLst/>
              </a:rPr>
              <a:t> </a:t>
            </a:r>
            <a:endParaRPr lang="en-US" dirty="0"/>
          </a:p>
        </p:txBody>
      </p:sp>
      <p:sp>
        <p:nvSpPr>
          <p:cNvPr id="4" name="Slide Number Placeholder 3"/>
          <p:cNvSpPr>
            <a:spLocks noGrp="1"/>
          </p:cNvSpPr>
          <p:nvPr>
            <p:ph type="sldNum" sz="quarter" idx="5"/>
          </p:nvPr>
        </p:nvSpPr>
        <p:spPr/>
        <p:txBody>
          <a:bodyPr/>
          <a:lstStyle/>
          <a:p>
            <a:fld id="{A079FDE9-4B2D-884B-BE4B-021913485B06}" type="slidenum">
              <a:rPr lang="en-US" smtClean="0"/>
              <a:t>64</a:t>
            </a:fld>
            <a:endParaRPr lang="en-US"/>
          </a:p>
        </p:txBody>
      </p:sp>
    </p:spTree>
    <p:extLst>
      <p:ext uri="{BB962C8B-B14F-4D97-AF65-F5344CB8AC3E}">
        <p14:creationId xmlns:p14="http://schemas.microsoft.com/office/powerpoint/2010/main" val="319887158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A52F87B-9DA1-DD40-A197-C3A82381AD14}" type="slidenum">
              <a:rPr lang="zh-CN" altLang="en-US" sz="1200">
                <a:solidFill>
                  <a:srgbClr val="000000"/>
                </a:solidFill>
              </a:rPr>
              <a:pPr/>
              <a:t>65</a:t>
            </a:fld>
            <a:endParaRPr lang="en-US" altLang="zh-CN" sz="1200">
              <a:solidFill>
                <a:srgbClr val="000000"/>
              </a:solidFill>
            </a:endParaRPr>
          </a:p>
        </p:txBody>
      </p:sp>
      <p:sp>
        <p:nvSpPr>
          <p:cNvPr id="413698" name="Rectangle 2"/>
          <p:cNvSpPr>
            <a:spLocks noGrp="1" noRot="1" noChangeAspect="1" noChangeArrowheads="1"/>
          </p:cNvSpPr>
          <p:nvPr>
            <p:ph type="sldImg"/>
          </p:nvPr>
        </p:nvSpPr>
        <p:spPr>
          <a:solidFill>
            <a:srgbClr val="FFFFFF"/>
          </a:solidFill>
          <a:ln/>
        </p:spPr>
      </p:sp>
      <p:sp>
        <p:nvSpPr>
          <p:cNvPr id="4136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Abram’s seeking to secure God's promise of children through a carnal plan that complicates his life is recorded to encourage Israel not to try to accomplish God's will through plans contrary to His will (Gen 16).</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zh-CN" dirty="0">
              <a:latin typeface="Times New Roman" charset="0"/>
              <a:ea typeface="ＭＳ Ｐゴシック" charset="0"/>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zh-CN" dirty="0">
              <a:latin typeface="Times New Roman" charset="0"/>
              <a:ea typeface="ＭＳ Ｐゴシック" charset="0"/>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Though a man of great faith, Abraham did not have a perfect faith. He wavered and followed Sarah’s advice to bear Ishmael from the slave woman, Hagar. Only 14 years later did he trust God to bring forth Isaac.</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Ishmael was clearly not the son through whom the promises would come.</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Disunity and even hatred resulted from Sarah’s carnal plan.</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God cared for Hagar, as did Abraham, since Ishmael was his son.</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But the mother and son were banished from Abraham so as not to inherit any of the blessing God intended for Isaac.</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As we approach Genesis, where was Israel geographically? Where did the first readers receive the book of Genesis? God needed to prepare Israel to be faithful before facing Canaan’s idolatry—thus he had Moses write Genesis in the wilderness before the Conquest to instruct them.</a:t>
            </a:r>
            <a:endParaRPr lang="en-US" dirty="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Genesis 18 shifts the plot to another threat to the promise—this time from another relative, the nephew of Abraham called Lot. When they separated due to their flocks being too large for both of them, Lot chose the fertile Jordan plain, which continued to place Abraham in the land of God’s choice.</a:t>
            </a:r>
          </a:p>
        </p:txBody>
      </p:sp>
      <p:sp>
        <p:nvSpPr>
          <p:cNvPr id="4" name="Slide Number Placeholder 3"/>
          <p:cNvSpPr>
            <a:spLocks noGrp="1"/>
          </p:cNvSpPr>
          <p:nvPr>
            <p:ph type="sldNum" sz="quarter" idx="5"/>
          </p:nvPr>
        </p:nvSpPr>
        <p:spPr/>
        <p:txBody>
          <a:bodyPr/>
          <a:lstStyle/>
          <a:p>
            <a:fld id="{A079FDE9-4B2D-884B-BE4B-021913485B06}" type="slidenum">
              <a:rPr lang="en-US" smtClean="0"/>
              <a:t>70</a:t>
            </a:fld>
            <a:endParaRPr lang="en-US"/>
          </a:p>
        </p:txBody>
      </p:sp>
    </p:spTree>
    <p:extLst>
      <p:ext uri="{BB962C8B-B14F-4D97-AF65-F5344CB8AC3E}">
        <p14:creationId xmlns:p14="http://schemas.microsoft.com/office/powerpoint/2010/main" val="389707805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But righteous Lot living in Sodom was not able to influence the city for good—so God determined to destroy Sodom for its idolatry and immorality, including homosexuality. The Lord came with two angels to warn Abraham of Sodom’s destruction, causing him to question if Lot would also be destroyed.</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 interlude in the testing of Abraham and Sarah records the rescue of Lot and his daughters as examples of God’s mercy on those who live by faith (Gen 19).</a:t>
            </a:r>
            <a:r>
              <a:rPr lang="en-US" dirty="0">
                <a:effectLst/>
              </a:rPr>
              <a:t> </a:t>
            </a:r>
          </a:p>
          <a:p>
            <a:r>
              <a:rPr lang="en-US" dirty="0">
                <a:effectLst/>
              </a:rPr>
              <a:t>___</a:t>
            </a:r>
          </a:p>
          <a:p>
            <a:endParaRPr lang="en-US" dirty="0">
              <a:effectLst/>
            </a:endParaRPr>
          </a:p>
          <a:p>
            <a:r>
              <a:rPr lang="en-US" dirty="0"/>
              <a:t>God assured Abraham that he would not destroy the righteous Lot with the despicable Sodomites.</a:t>
            </a:r>
          </a:p>
        </p:txBody>
      </p:sp>
      <p:sp>
        <p:nvSpPr>
          <p:cNvPr id="4" name="Slide Number Placeholder 3"/>
          <p:cNvSpPr>
            <a:spLocks noGrp="1"/>
          </p:cNvSpPr>
          <p:nvPr>
            <p:ph type="sldNum" sz="quarter" idx="5"/>
          </p:nvPr>
        </p:nvSpPr>
        <p:spPr/>
        <p:txBody>
          <a:bodyPr/>
          <a:lstStyle/>
          <a:p>
            <a:fld id="{A079FDE9-4B2D-884B-BE4B-021913485B06}" type="slidenum">
              <a:rPr lang="en-US" smtClean="0"/>
              <a:t>72</a:t>
            </a:fld>
            <a:endParaRPr lang="en-US"/>
          </a:p>
        </p:txBody>
      </p:sp>
    </p:spTree>
    <p:extLst>
      <p:ext uri="{BB962C8B-B14F-4D97-AF65-F5344CB8AC3E}">
        <p14:creationId xmlns:p14="http://schemas.microsoft.com/office/powerpoint/2010/main" val="103097768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The Lord mercifully got Lot out with his wife and two daughters before God destroyed the city.</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Genesis 20 is another threat to the promise.</a:t>
            </a:r>
          </a:p>
        </p:txBody>
      </p:sp>
      <p:sp>
        <p:nvSpPr>
          <p:cNvPr id="4" name="Slide Number Placeholder 3"/>
          <p:cNvSpPr>
            <a:spLocks noGrp="1"/>
          </p:cNvSpPr>
          <p:nvPr>
            <p:ph type="sldNum" sz="quarter" idx="5"/>
          </p:nvPr>
        </p:nvSpPr>
        <p:spPr/>
        <p:txBody>
          <a:bodyPr/>
          <a:lstStyle/>
          <a:p>
            <a:fld id="{A079FDE9-4B2D-884B-BE4B-021913485B06}" type="slidenum">
              <a:rPr lang="en-US" smtClean="0"/>
              <a:t>74</a:t>
            </a:fld>
            <a:endParaRPr lang="en-US"/>
          </a:p>
        </p:txBody>
      </p:sp>
    </p:spTree>
    <p:extLst>
      <p:ext uri="{BB962C8B-B14F-4D97-AF65-F5344CB8AC3E}">
        <p14:creationId xmlns:p14="http://schemas.microsoft.com/office/powerpoint/2010/main" val="342870114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Abraham deceives Abimelech about Sarah but God mercifully protects his promise again to teach Israel that participation in His blessings requires separation from the world—especially from adultery and intermarrying pagans (Gen 20).</a:t>
            </a:r>
          </a:p>
          <a:p>
            <a:endParaRPr lang="en-US" dirty="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Let’s jump to Genesis 29. Here God blesses and protects Jacob while in Haran totally by grace yet also disciplines him for marital mistakes and self-sufficiency to teach Israel faith instead of self-effort (Gen 29–32).</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079FDE9-4B2D-884B-BE4B-021913485B06}" type="slidenum">
              <a:rPr lang="en-US" smtClean="0"/>
              <a:t>76</a:t>
            </a:fld>
            <a:endParaRPr lang="en-US"/>
          </a:p>
        </p:txBody>
      </p:sp>
    </p:spTree>
    <p:extLst>
      <p:ext uri="{BB962C8B-B14F-4D97-AF65-F5344CB8AC3E}">
        <p14:creationId xmlns:p14="http://schemas.microsoft.com/office/powerpoint/2010/main" val="215797461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popular American TV series</a:t>
            </a:r>
            <a:r>
              <a:rPr lang="en-US" baseline="0" dirty="0"/>
              <a:t> focuses on the antics of four desperate women.</a:t>
            </a:r>
            <a:endParaRPr lang="en-US" dirty="0"/>
          </a:p>
        </p:txBody>
      </p:sp>
      <p:sp>
        <p:nvSpPr>
          <p:cNvPr id="4" name="Slide Number Placeholder 3"/>
          <p:cNvSpPr>
            <a:spLocks noGrp="1"/>
          </p:cNvSpPr>
          <p:nvPr>
            <p:ph type="sldNum" sz="quarter" idx="10"/>
          </p:nvPr>
        </p:nvSpPr>
        <p:spPr/>
        <p:txBody>
          <a:bodyPr/>
          <a:lstStyle/>
          <a:p>
            <a:fld id="{41A16AA8-CABB-41AF-858F-2BC5E9FBD745}" type="slidenum">
              <a:rPr lang="en-US" smtClean="0">
                <a:solidFill>
                  <a:prstClr val="black"/>
                </a:solidFill>
                <a:latin typeface="Calibri"/>
              </a:rPr>
              <a:pPr/>
              <a:t>77</a:t>
            </a:fld>
            <a:endParaRPr lang="en-US">
              <a:solidFill>
                <a:prstClr val="black"/>
              </a:solidFill>
              <a:latin typeface="Calibri"/>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There were four of them too!</a:t>
            </a:r>
          </a:p>
        </p:txBody>
      </p:sp>
      <p:sp>
        <p:nvSpPr>
          <p:cNvPr id="4" name="Slide Number Placeholder 3"/>
          <p:cNvSpPr>
            <a:spLocks noGrp="1"/>
          </p:cNvSpPr>
          <p:nvPr>
            <p:ph type="sldNum" sz="quarter" idx="10"/>
          </p:nvPr>
        </p:nvSpPr>
        <p:spPr/>
        <p:txBody>
          <a:bodyPr/>
          <a:lstStyle/>
          <a:p>
            <a:fld id="{41A16AA8-CABB-41AF-858F-2BC5E9FBD745}" type="slidenum">
              <a:rPr lang="en-US" smtClean="0">
                <a:solidFill>
                  <a:prstClr val="black"/>
                </a:solidFill>
                <a:latin typeface="Calibri"/>
              </a:rPr>
              <a:pPr/>
              <a:t>78</a:t>
            </a:fld>
            <a:endParaRPr lang="en-US">
              <a:solidFill>
                <a:prstClr val="black"/>
              </a:solidFill>
              <a:latin typeface="Calibri"/>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Jacob returns to Canaan and the promised seed is endangered in the land but protected by the hand of God to remind Israel that God keeps His promises (Gen 33–35)</a:t>
            </a:r>
            <a:r>
              <a:rPr lang="en-US" dirty="0">
                <a:effectLst/>
              </a:rPr>
              <a:t> </a:t>
            </a:r>
            <a:endParaRPr lang="en-US" dirty="0"/>
          </a:p>
        </p:txBody>
      </p:sp>
      <p:sp>
        <p:nvSpPr>
          <p:cNvPr id="4" name="Slide Number Placeholder 3"/>
          <p:cNvSpPr>
            <a:spLocks noGrp="1"/>
          </p:cNvSpPr>
          <p:nvPr>
            <p:ph type="sldNum" sz="quarter" idx="5"/>
          </p:nvPr>
        </p:nvSpPr>
        <p:spPr/>
        <p:txBody>
          <a:bodyPr/>
          <a:lstStyle/>
          <a:p>
            <a:fld id="{A079FDE9-4B2D-884B-BE4B-021913485B06}" type="slidenum">
              <a:rPr lang="en-US" smtClean="0"/>
              <a:t>79</a:t>
            </a:fld>
            <a:endParaRPr lang="en-US"/>
          </a:p>
        </p:txBody>
      </p:sp>
    </p:spTree>
    <p:extLst>
      <p:ext uri="{BB962C8B-B14F-4D97-AF65-F5344CB8AC3E}">
        <p14:creationId xmlns:p14="http://schemas.microsoft.com/office/powerpoint/2010/main" val="26541463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5451C1F-2CC6-0B46-93C6-367EC18F16C0}" type="slidenum">
              <a:rPr lang="zh-CN" altLang="en-US" sz="1200">
                <a:solidFill>
                  <a:prstClr val="black"/>
                </a:solidFill>
              </a:rPr>
              <a:pPr/>
              <a:t>8</a:t>
            </a:fld>
            <a:endParaRPr lang="en-US" altLang="zh-CN" sz="1200">
              <a:solidFill>
                <a:prstClr val="black"/>
              </a:solidFill>
            </a:endParaRPr>
          </a:p>
        </p:txBody>
      </p:sp>
      <p:sp>
        <p:nvSpPr>
          <p:cNvPr id="259074" name="Rectangle 2"/>
          <p:cNvSpPr>
            <a:spLocks noGrp="1" noRot="1" noChangeAspect="1" noChangeArrowheads="1"/>
          </p:cNvSpPr>
          <p:nvPr>
            <p:ph type="sldImg"/>
          </p:nvPr>
        </p:nvSpPr>
        <p:spPr>
          <a:xfrm>
            <a:off x="1150938" y="692150"/>
            <a:ext cx="4556125" cy="3416300"/>
          </a:xfrm>
          <a:solidFill>
            <a:srgbClr val="FFFFFF"/>
          </a:solidFill>
          <a:ln/>
        </p:spPr>
      </p:sp>
      <p:sp>
        <p:nvSpPr>
          <p:cNvPr id="2590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mn-lt"/>
                <a:ea typeface="+mn-ea"/>
                <a:cs typeface="+mn-cs"/>
              </a:rPr>
              <a:t>Israel has just had 400 years in Egypt. We pick up the account where they had gotten out of Egypt, but Egypt hadn’t gotten out of them. They need a fresh look at who they are after generation of slavery in s foreign land.</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Jacob’s sons avert marrying the women at Shechem but threaten the promise to Abraham’s descendants by tempting the people of the land to wipe them out for slaughtering the men of Shechem.</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We typically don’t talk about rape and murder in church—but the Bible gives a very real view of these flawed people through whom God worked—just like us!</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Jacob’s descendants focus on the life of Joseph, whose bondage and deliverance in Egypt picture the same for Israel and Jesus to teach faith in God’s redemption despite suffering (37:2–50:26).</a:t>
            </a:r>
          </a:p>
        </p:txBody>
      </p:sp>
      <p:sp>
        <p:nvSpPr>
          <p:cNvPr id="4" name="Slide Number Placeholder 3"/>
          <p:cNvSpPr>
            <a:spLocks noGrp="1"/>
          </p:cNvSpPr>
          <p:nvPr>
            <p:ph type="sldNum" sz="quarter" idx="5"/>
          </p:nvPr>
        </p:nvSpPr>
        <p:spPr/>
        <p:txBody>
          <a:bodyPr/>
          <a:lstStyle/>
          <a:p>
            <a:fld id="{A079FDE9-4B2D-884B-BE4B-021913485B06}" type="slidenum">
              <a:rPr lang="en-US" smtClean="0"/>
              <a:t>82</a:t>
            </a:fld>
            <a:endParaRPr lang="en-US"/>
          </a:p>
        </p:txBody>
      </p:sp>
    </p:spTree>
    <p:extLst>
      <p:ext uri="{BB962C8B-B14F-4D97-AF65-F5344CB8AC3E}">
        <p14:creationId xmlns:p14="http://schemas.microsoft.com/office/powerpoint/2010/main" val="241390454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4570EA5-A1E1-604C-9649-F1F212790654}" type="slidenum">
              <a:rPr lang="en-US" sz="1200">
                <a:solidFill>
                  <a:srgbClr val="000000"/>
                </a:solidFill>
              </a:rPr>
              <a:pPr/>
              <a:t>83</a:t>
            </a:fld>
            <a:endParaRPr lang="en-US" sz="1200">
              <a:solidFill>
                <a:srgbClr val="000000"/>
              </a:solidFill>
            </a:endParaRPr>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b="0" dirty="0"/>
              <a:t>Joseph's corrupt family in its envy and intermarriage highlights the unconditional nature of the Promise in God's preserving the chosen line through the older serving the younger despite Israel's sin (37:2–38:30).</a:t>
            </a:r>
          </a:p>
          <a:p>
            <a:r>
              <a:rPr lang="en-US" b="0" dirty="0"/>
              <a:t>————————</a:t>
            </a:r>
          </a:p>
          <a:p>
            <a:endParaRPr lang="en-US" b="0" dirty="0"/>
          </a:p>
          <a:p>
            <a:r>
              <a:rPr lang="mr-IN" b="0" dirty="0"/>
              <a:t>"</a:t>
            </a:r>
            <a:r>
              <a:rPr lang="en-US" b="1" dirty="0"/>
              <a:t>Joseph—a Type of Christ</a:t>
            </a:r>
          </a:p>
          <a:p>
            <a:r>
              <a:rPr lang="mr-IN" dirty="0"/>
              <a:t>"</a:t>
            </a:r>
            <a:r>
              <a:rPr lang="en-US" dirty="0"/>
              <a:t>By faith Joseph, when he died, made mention of the departing of the children of Israel; and gave commandment concerning His bones.</a:t>
            </a:r>
            <a:r>
              <a:rPr lang="mr-IN" dirty="0"/>
              <a:t>"</a:t>
            </a:r>
            <a:r>
              <a:rPr lang="en-US" dirty="0"/>
              <a:t> Hebrews 11:22</a:t>
            </a:r>
          </a:p>
          <a:p>
            <a:r>
              <a:rPr lang="en-US" dirty="0"/>
              <a:t>Jacob had twelve sons. Joseph was his eleventh son, born to Jacob in his old age. Jacob loved Joseph more than all his children. This caused the older brothers to hate Joseph.</a:t>
            </a:r>
          </a:p>
          <a:p>
            <a:r>
              <a:rPr lang="en-US" dirty="0"/>
              <a:t>Once, when the older brothers were far away tending sheep, Jacob sent Joseph to see how they were. When the brothers saw Joseph coming, they conspired to kill him. One brother, Judah, did not want Joseph to be killed. He persuaded the others to sell him as a slave to a caravan of traders going to Egypt. The brothers told their father that wild beasts had killed Joseph.</a:t>
            </a:r>
          </a:p>
          <a:p>
            <a:r>
              <a:rPr lang="en-US" dirty="0"/>
              <a:t>Through no fault of his own, Joseph ended up as a slave in the house of Potiphar, a wealthy Egyptian man. But God was with Joseph.</a:t>
            </a:r>
            <a:r>
              <a:rPr lang="mr-IN" dirty="0"/>
              <a:t>"</a:t>
            </a:r>
            <a:endParaRPr lang="en-US" b="1"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_________</a:t>
            </a: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Lesson 9: Jesus Christ is </a:t>
            </a:r>
            <a:r>
              <a:rPr lang="mr-IN" b="1" dirty="0"/>
              <a:t>"</a:t>
            </a:r>
            <a:r>
              <a:rPr lang="en-US" b="1" dirty="0"/>
              <a:t>Lord of All</a:t>
            </a:r>
            <a:r>
              <a:rPr lang="mr-IN" b="1" dirty="0"/>
              <a:t>"</a:t>
            </a:r>
            <a:endParaRPr lang="en-US" b="1" dirty="0"/>
          </a:p>
          <a:p>
            <a:pPr eaLnBrk="1" hangingPunct="1"/>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ubdavid.org</a:t>
            </a:r>
            <a:r>
              <a:rPr lang="en-US" dirty="0">
                <a:latin typeface="Times New Roman" charset="0"/>
                <a:ea typeface="ＭＳ Ｐゴシック" charset="0"/>
                <a:cs typeface="ＭＳ Ｐゴシック" charset="0"/>
              </a:rPr>
              <a:t>/youth-world/winners1/winners1_09.html</a:t>
            </a:r>
          </a:p>
          <a:p>
            <a:pPr eaLnBrk="1" hangingPunct="1"/>
            <a:r>
              <a:rPr lang="en-US" dirty="0">
                <a:latin typeface="Times New Roman" charset="0"/>
                <a:ea typeface="ＭＳ Ｐゴシック" charset="0"/>
                <a:cs typeface="ＭＳ Ｐゴシック" charset="0"/>
              </a:rPr>
              <a:t>Accessed 5 Feb 2016</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0527F63-69F3-FE43-92BC-3C0CEC741FE3}" type="slidenum">
              <a:rPr lang="zh-CN" altLang="en-US" sz="1200">
                <a:solidFill>
                  <a:prstClr val="black"/>
                </a:solidFill>
              </a:rPr>
              <a:pPr/>
              <a:t>84</a:t>
            </a:fld>
            <a:endParaRPr lang="en-US" altLang="zh-CN" sz="1200">
              <a:solidFill>
                <a:prstClr val="black"/>
              </a:solidFill>
            </a:endParaRPr>
          </a:p>
        </p:txBody>
      </p:sp>
      <p:sp>
        <p:nvSpPr>
          <p:cNvPr id="397314" name="Rectangle 2"/>
          <p:cNvSpPr>
            <a:spLocks noGrp="1" noRot="1" noChangeAspect="1" noChangeArrowheads="1"/>
          </p:cNvSpPr>
          <p:nvPr>
            <p:ph type="sldImg"/>
          </p:nvPr>
        </p:nvSpPr>
        <p:spPr>
          <a:xfrm>
            <a:off x="1130300" y="674688"/>
            <a:ext cx="4597400" cy="3448050"/>
          </a:xfrm>
          <a:solidFill>
            <a:srgbClr val="FFFFFF"/>
          </a:solidFill>
          <a:ln/>
        </p:spPr>
      </p:sp>
      <p:sp>
        <p:nvSpPr>
          <p:cNvPr id="39731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mn-lt"/>
                <a:ea typeface="+mn-ea"/>
                <a:cs typeface="+mn-cs"/>
              </a:rPr>
              <a:t>Joseph's testing and exaltation in Egypt show God's work to protect the chosen seed but Israel's need to be faithful as well, despite suffering (Gen 39–41).</a:t>
            </a:r>
            <a:r>
              <a:rPr lang="en-US" dirty="0">
                <a:effectLst/>
              </a:rPr>
              <a:t> </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deliverance of Jacob's family by Joseph's exaltation in Egypt shows God's protection and blessing on the promised seed, eventually fulfilled in Christ (Gen 42–50).</a:t>
            </a:r>
            <a:r>
              <a:rPr lang="en-US" dirty="0">
                <a:effectLst/>
              </a:rPr>
              <a:t> </a:t>
            </a:r>
            <a:endParaRPr lang="en-US" dirty="0"/>
          </a:p>
        </p:txBody>
      </p:sp>
      <p:sp>
        <p:nvSpPr>
          <p:cNvPr id="4" name="Slide Number Placeholder 3"/>
          <p:cNvSpPr>
            <a:spLocks noGrp="1"/>
          </p:cNvSpPr>
          <p:nvPr>
            <p:ph type="sldNum" sz="quarter" idx="5"/>
          </p:nvPr>
        </p:nvSpPr>
        <p:spPr/>
        <p:txBody>
          <a:bodyPr/>
          <a:lstStyle/>
          <a:p>
            <a:fld id="{A079FDE9-4B2D-884B-BE4B-021913485B06}" type="slidenum">
              <a:rPr lang="en-US" smtClean="0"/>
              <a:t>85</a:t>
            </a:fld>
            <a:endParaRPr lang="en-US"/>
          </a:p>
        </p:txBody>
      </p:sp>
    </p:spTree>
    <p:extLst>
      <p:ext uri="{BB962C8B-B14F-4D97-AF65-F5344CB8AC3E}">
        <p14:creationId xmlns:p14="http://schemas.microsoft.com/office/powerpoint/2010/main" val="54055666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56359AD-A8A4-234A-9F2A-620521301F47}" type="slidenum">
              <a:rPr lang="zh-CN" altLang="en-US" sz="1200">
                <a:solidFill>
                  <a:prstClr val="black"/>
                </a:solidFill>
              </a:rPr>
              <a:pPr/>
              <a:t>86</a:t>
            </a:fld>
            <a:endParaRPr lang="en-US" altLang="zh-CN" sz="1200">
              <a:solidFill>
                <a:prstClr val="black"/>
              </a:solidFill>
            </a:endParaRPr>
          </a:p>
        </p:txBody>
      </p:sp>
      <p:sp>
        <p:nvSpPr>
          <p:cNvPr id="399362" name="Rectangle 2"/>
          <p:cNvSpPr>
            <a:spLocks noGrp="1" noRot="1" noChangeAspect="1" noChangeArrowheads="1"/>
          </p:cNvSpPr>
          <p:nvPr>
            <p:ph type="sldImg"/>
          </p:nvPr>
        </p:nvSpPr>
        <p:spPr>
          <a:xfrm>
            <a:off x="1130300" y="674688"/>
            <a:ext cx="4597400" cy="3448050"/>
          </a:xfrm>
          <a:solidFill>
            <a:srgbClr val="FFFFFF"/>
          </a:solidFill>
          <a:ln/>
        </p:spPr>
      </p:sp>
      <p:sp>
        <p:nvSpPr>
          <p:cNvPr id="39936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Jacob's family moves to Egypt after Joseph tests them and reveals himself so that the family would move there in faith and be provided for through Joseph's wise rule to instruct Israel on God's commitment to his promise (42:1–47:27).</a:t>
            </a:r>
            <a:r>
              <a:rPr lang="en-US" dirty="0">
                <a:effectLst/>
              </a:rPr>
              <a:t> </a:t>
            </a:r>
            <a:endParaRPr lang="en-US" dirty="0"/>
          </a:p>
        </p:txBody>
      </p:sp>
      <p:sp>
        <p:nvSpPr>
          <p:cNvPr id="4" name="Slide Number Placeholder 3"/>
          <p:cNvSpPr>
            <a:spLocks noGrp="1"/>
          </p:cNvSpPr>
          <p:nvPr>
            <p:ph type="sldNum" sz="quarter" idx="5"/>
          </p:nvPr>
        </p:nvSpPr>
        <p:spPr/>
        <p:txBody>
          <a:bodyPr/>
          <a:lstStyle/>
          <a:p>
            <a:fld id="{A079FDE9-4B2D-884B-BE4B-021913485B06}" type="slidenum">
              <a:rPr lang="en-US" smtClean="0"/>
              <a:t>87</a:t>
            </a:fld>
            <a:endParaRPr lang="en-US"/>
          </a:p>
        </p:txBody>
      </p:sp>
    </p:spTree>
    <p:extLst>
      <p:ext uri="{BB962C8B-B14F-4D97-AF65-F5344CB8AC3E}">
        <p14:creationId xmlns:p14="http://schemas.microsoft.com/office/powerpoint/2010/main" val="261479627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4570EA5-A1E1-604C-9649-F1F21279065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God continues to bless Israel through the faithful actions of Jacob and Joseph to encourage Israel to also express faith in God's promise (47:28–50:26).</a:t>
            </a:r>
            <a:r>
              <a:rPr lang="en-US" dirty="0">
                <a:effectLst/>
              </a:rPr>
              <a:t> </a:t>
            </a:r>
            <a:endParaRPr lang="en-US" dirty="0"/>
          </a:p>
        </p:txBody>
      </p:sp>
      <p:sp>
        <p:nvSpPr>
          <p:cNvPr id="4" name="Slide Number Placeholder 3"/>
          <p:cNvSpPr>
            <a:spLocks noGrp="1"/>
          </p:cNvSpPr>
          <p:nvPr>
            <p:ph type="sldNum" sz="quarter" idx="5"/>
          </p:nvPr>
        </p:nvSpPr>
        <p:spPr/>
        <p:txBody>
          <a:bodyPr/>
          <a:lstStyle/>
          <a:p>
            <a:fld id="{A079FDE9-4B2D-884B-BE4B-021913485B06}" type="slidenum">
              <a:rPr lang="en-US" smtClean="0"/>
              <a:t>89</a:t>
            </a:fld>
            <a:endParaRPr lang="en-US"/>
          </a:p>
        </p:txBody>
      </p:sp>
    </p:spTree>
    <p:extLst>
      <p:ext uri="{BB962C8B-B14F-4D97-AF65-F5344CB8AC3E}">
        <p14:creationId xmlns:p14="http://schemas.microsoft.com/office/powerpoint/2010/main" val="7313234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E61BD03-1B76-EA43-BF61-7496E6A0C37C}" type="slidenum">
              <a:rPr lang="zh-CN" altLang="en-US" sz="1200">
                <a:solidFill>
                  <a:prstClr val="black"/>
                </a:solidFill>
              </a:rPr>
              <a:pPr/>
              <a:t>9</a:t>
            </a:fld>
            <a:endParaRPr lang="en-US" altLang="zh-CN" sz="1200">
              <a:solidFill>
                <a:prstClr val="black"/>
              </a:solidFill>
            </a:endParaRPr>
          </a:p>
        </p:txBody>
      </p:sp>
      <p:sp>
        <p:nvSpPr>
          <p:cNvPr id="261122" name="Rectangle 2"/>
          <p:cNvSpPr>
            <a:spLocks noGrp="1" noRot="1" noChangeAspect="1" noChangeArrowheads="1"/>
          </p:cNvSpPr>
          <p:nvPr>
            <p:ph type="sldImg"/>
          </p:nvPr>
        </p:nvSpPr>
        <p:spPr>
          <a:xfrm>
            <a:off x="1150938" y="692150"/>
            <a:ext cx="4556125" cy="3416300"/>
          </a:xfrm>
          <a:solidFill>
            <a:srgbClr val="FFFFFF"/>
          </a:solidFill>
          <a:ln/>
        </p:spPr>
      </p:sp>
      <p:sp>
        <p:nvSpPr>
          <p:cNvPr id="261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mn-lt"/>
                <a:ea typeface="+mn-ea"/>
                <a:cs typeface="+mn-cs"/>
              </a:rPr>
              <a:t>God told Moses that he will die in the wilderness—so how could Moses best prepare the nation to enter the land of Canaan?</a:t>
            </a:r>
            <a:r>
              <a:rPr lang="en-US" dirty="0">
                <a:effectLst/>
              </a:rPr>
              <a:t> </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9AC4262-44E2-264A-82E2-1EB1F7F9279E}" type="slidenum">
              <a:rPr lang="zh-CN" altLang="en-US" sz="1200">
                <a:solidFill>
                  <a:prstClr val="black"/>
                </a:solidFill>
              </a:rPr>
              <a:pPr/>
              <a:t>90</a:t>
            </a:fld>
            <a:endParaRPr lang="en-US" altLang="zh-CN" sz="1200">
              <a:solidFill>
                <a:prstClr val="black"/>
              </a:solidFill>
            </a:endParaRPr>
          </a:p>
        </p:txBody>
      </p:sp>
      <p:sp>
        <p:nvSpPr>
          <p:cNvPr id="403458" name="Rectangle 2"/>
          <p:cNvSpPr>
            <a:spLocks noGrp="1" noRot="1" noChangeAspect="1" noChangeArrowheads="1"/>
          </p:cNvSpPr>
          <p:nvPr>
            <p:ph type="sldImg"/>
          </p:nvPr>
        </p:nvSpPr>
        <p:spPr>
          <a:xfrm>
            <a:off x="1130300" y="674688"/>
            <a:ext cx="4597400" cy="3448050"/>
          </a:xfrm>
          <a:solidFill>
            <a:srgbClr val="FFFFFF"/>
          </a:solidFill>
          <a:ln/>
        </p:spPr>
      </p:sp>
      <p:sp>
        <p:nvSpPr>
          <p:cNvPr id="40345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2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2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2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20000"/>
              </a:spcBef>
              <a:spcAft>
                <a:spcPct val="0"/>
              </a:spcAft>
              <a:defRPr sz="2800">
                <a:solidFill>
                  <a:schemeClr val="tx1"/>
                </a:solidFill>
                <a:latin typeface="Times New Roman" charset="0"/>
                <a:ea typeface="ＭＳ Ｐゴシック" charset="0"/>
              </a:defRPr>
            </a:lvl9pPr>
          </a:lstStyle>
          <a:p>
            <a:fld id="{9DF6E2F4-38F9-0648-A034-021A683CB4CC}" type="slidenum">
              <a:rPr lang="en-US" sz="1200">
                <a:solidFill>
                  <a:srgbClr val="000000"/>
                </a:solidFill>
                <a:latin typeface="Arial" charset="0"/>
              </a:rPr>
              <a:pPr/>
              <a:t>91</a:t>
            </a:fld>
            <a:endParaRPr lang="en-US" sz="1200">
              <a:solidFill>
                <a:srgbClr val="000000"/>
              </a:solidFill>
              <a:latin typeface="Arial" charset="0"/>
            </a:endParaRPr>
          </a:p>
        </p:txBody>
      </p:sp>
      <p:sp>
        <p:nvSpPr>
          <p:cNvPr id="456706" name="Rectangle 2"/>
          <p:cNvSpPr>
            <a:spLocks noGrp="1" noRot="1" noChangeAspect="1" noChangeArrowheads="1"/>
          </p:cNvSpPr>
          <p:nvPr>
            <p:ph type="sldImg"/>
          </p:nvPr>
        </p:nvSpPr>
        <p:spPr>
          <a:solidFill>
            <a:srgbClr val="FFFFFF"/>
          </a:solidFill>
          <a:ln/>
        </p:spPr>
      </p:sp>
      <p:sp>
        <p:nvSpPr>
          <p:cNvPr id="4567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5994E53-89D6-874A-A899-BB335078F619}" type="slidenum">
              <a:rPr lang="zh-CN" altLang="en-US" sz="1200">
                <a:solidFill>
                  <a:prstClr val="black"/>
                </a:solidFill>
              </a:rPr>
              <a:pPr/>
              <a:t>92</a:t>
            </a:fld>
            <a:endParaRPr lang="en-US" altLang="zh-CN" sz="1200">
              <a:solidFill>
                <a:prstClr val="black"/>
              </a:solidFill>
            </a:endParaRPr>
          </a:p>
        </p:txBody>
      </p:sp>
      <p:sp>
        <p:nvSpPr>
          <p:cNvPr id="417794" name="Rectangle 2"/>
          <p:cNvSpPr>
            <a:spLocks noGrp="1" noRot="1" noChangeAspect="1" noChangeArrowheads="1"/>
          </p:cNvSpPr>
          <p:nvPr>
            <p:ph type="sldImg"/>
          </p:nvPr>
        </p:nvSpPr>
        <p:spPr>
          <a:xfrm>
            <a:off x="1130300" y="674688"/>
            <a:ext cx="4597400" cy="3448050"/>
          </a:xfrm>
          <a:solidFill>
            <a:srgbClr val="FFFFFF"/>
          </a:solidFill>
          <a:ln/>
        </p:spPr>
      </p:sp>
      <p:sp>
        <p:nvSpPr>
          <p:cNvPr id="41779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Election is seen in the last section of Genesis too—Joseph makes his brothers swear to return his bones to Canaan when the family returns home as a sign of his faith in the promise of God, then he dies (50:22-26).</a:t>
            </a: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425E2B8-257C-804D-8BE5-9D05B76FEF9B}" type="slidenum">
              <a:rPr lang="en-GB" sz="1200">
                <a:solidFill>
                  <a:prstClr val="white"/>
                </a:solidFill>
              </a:rPr>
              <a:pPr/>
              <a:t>93</a:t>
            </a:fld>
            <a:endParaRPr lang="en-GB" sz="1200">
              <a:solidFill>
                <a:prstClr val="white"/>
              </a:solidFill>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98</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p:txBody>
          <a:bodyPr/>
          <a:lstStyle>
            <a:lvl1pPr>
              <a:defRPr/>
            </a:lvl1pPr>
          </a:lstStyle>
          <a:p>
            <a:pPr>
              <a:defRPr/>
            </a:pPr>
            <a:fld id="{1C9ADBFE-261E-CE42-BD27-A3ACFEBC6D1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27517230"/>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8"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14"/>
          <p:cNvSpPr>
            <a:spLocks noGrp="1" noChangeArrowheads="1"/>
          </p:cNvSpPr>
          <p:nvPr>
            <p:ph type="sldNum" sz="quarter" idx="12"/>
          </p:nvPr>
        </p:nvSpPr>
        <p:spPr/>
        <p:txBody>
          <a:bodyPr/>
          <a:lstStyle>
            <a:lvl1pPr>
              <a:defRPr/>
            </a:lvl1pPr>
          </a:lstStyle>
          <a:p>
            <a:pPr>
              <a:defRPr/>
            </a:pPr>
            <a:fld id="{9DDD5C7D-6F9E-D441-A6E4-9711C9B9EAD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98916973"/>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4"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sldNum" sz="quarter" idx="12"/>
          </p:nvPr>
        </p:nvSpPr>
        <p:spPr/>
        <p:txBody>
          <a:bodyPr/>
          <a:lstStyle>
            <a:lvl1pPr>
              <a:defRPr/>
            </a:lvl1pPr>
          </a:lstStyle>
          <a:p>
            <a:pPr>
              <a:defRPr/>
            </a:pPr>
            <a:fld id="{BE035E7B-B15D-CD45-9084-69F42CB4D9B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10107857"/>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3"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 name="Rectangle 14"/>
          <p:cNvSpPr>
            <a:spLocks noGrp="1" noChangeArrowheads="1"/>
          </p:cNvSpPr>
          <p:nvPr>
            <p:ph type="sldNum" sz="quarter" idx="12"/>
          </p:nvPr>
        </p:nvSpPr>
        <p:spPr/>
        <p:txBody>
          <a:bodyPr/>
          <a:lstStyle>
            <a:lvl1pPr>
              <a:defRPr/>
            </a:lvl1pPr>
          </a:lstStyle>
          <a:p>
            <a:pPr>
              <a:defRPr/>
            </a:pPr>
            <a:fld id="{0B329020-FFCC-5F4F-A898-7AD43BB4728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00927416"/>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p:txBody>
          <a:bodyPr/>
          <a:lstStyle>
            <a:lvl1pPr>
              <a:defRPr/>
            </a:lvl1pPr>
          </a:lstStyle>
          <a:p>
            <a:pPr>
              <a:defRPr/>
            </a:pPr>
            <a:fld id="{9684C5A6-FBF2-BE47-A52C-634A0F6727B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20980922"/>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p:txBody>
          <a:bodyPr/>
          <a:lstStyle>
            <a:lvl1pPr>
              <a:defRPr/>
            </a:lvl1pPr>
          </a:lstStyle>
          <a:p>
            <a:pPr>
              <a:defRPr/>
            </a:pPr>
            <a:fld id="{496027E5-F27B-9740-8BEC-D41EC8826B1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00703285"/>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p:txBody>
          <a:bodyPr/>
          <a:lstStyle>
            <a:lvl1pPr>
              <a:defRPr/>
            </a:lvl1pPr>
          </a:lstStyle>
          <a:p>
            <a:pPr>
              <a:defRPr/>
            </a:pPr>
            <a:fld id="{8E7E465A-3CFA-814A-8AD6-1BD50C4BCF8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90107865"/>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p:txBody>
          <a:bodyPr/>
          <a:lstStyle>
            <a:lvl1pPr>
              <a:defRPr/>
            </a:lvl1pPr>
          </a:lstStyle>
          <a:p>
            <a:pPr>
              <a:defRPr/>
            </a:pPr>
            <a:fld id="{29B4992F-3A54-014F-851D-6B32DACE2F8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15062893"/>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p:txBody>
          <a:bodyPr/>
          <a:lstStyle>
            <a:lvl1pPr>
              <a:defRPr/>
            </a:lvl1pPr>
          </a:lstStyle>
          <a:p>
            <a:pPr>
              <a:defRPr/>
            </a:pPr>
            <a:fld id="{5949BB5E-5F40-294F-8D05-EB74BF22FDC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74554543"/>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mn-ea"/>
                <a:cs typeface="+mn-cs"/>
              </a:defRPr>
            </a:lvl1pPr>
          </a:lstStyle>
          <a:p>
            <a:fld id="{52F367E4-7E1D-FF4E-AF00-438FDA6547A0}" type="datetimeFigureOut">
              <a:rPr lang="en-US" smtClean="0"/>
              <a:pPr/>
              <a:t>9/19/21</a:t>
            </a:fld>
            <a:endParaRPr lang="en-US"/>
          </a:p>
        </p:txBody>
      </p:sp>
      <p:sp>
        <p:nvSpPr>
          <p:cNvPr id="3" name="Rectangle 5"/>
          <p:cNvSpPr>
            <a:spLocks noGrp="1" noChangeArrowheads="1"/>
          </p:cNvSpPr>
          <p:nvPr>
            <p:ph type="ftr" sz="quarter" idx="11"/>
          </p:nvPr>
        </p:nvSpPr>
        <p:spPr/>
        <p:txBody>
          <a:bodyPr/>
          <a:lstStyle>
            <a:lvl1pPr>
              <a:defRPr>
                <a:ea typeface="+mn-ea"/>
                <a:cs typeface="+mn-cs"/>
              </a:defRPr>
            </a:lvl1pPr>
          </a:lstStyle>
          <a:p>
            <a:endParaRPr lang="en-US"/>
          </a:p>
        </p:txBody>
      </p:sp>
      <p:sp>
        <p:nvSpPr>
          <p:cNvPr id="4"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325389187"/>
      </p:ext>
    </p:extLst>
  </p:cSld>
  <p:clrMapOvr>
    <a:masterClrMapping/>
  </p:clrMapOvr>
  <p:transition spd="med">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mn-ea"/>
                <a:cs typeface="+mn-cs"/>
              </a:defRPr>
            </a:lvl1pPr>
          </a:lstStyle>
          <a:p>
            <a:fld id="{52F367E4-7E1D-FF4E-AF00-438FDA6547A0}" type="datetimeFigureOut">
              <a:rPr lang="en-US" smtClean="0"/>
              <a:pPr/>
              <a:t>9/19/21</a:t>
            </a:fld>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3293937136"/>
      </p:ext>
    </p:extLst>
  </p:cSld>
  <p:clrMapOvr>
    <a:masterClrMapping/>
  </p:clrMapOvr>
  <p:transition spd="med">
    <p:randomBar dir="vert"/>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ea typeface="+mn-ea"/>
                <a:cs typeface="+mn-cs"/>
              </a:defRPr>
            </a:lvl1pPr>
          </a:lstStyle>
          <a:p>
            <a:fld id="{52F367E4-7E1D-FF4E-AF00-438FDA6547A0}" type="datetimeFigureOut">
              <a:rPr lang="en-US" smtClean="0"/>
              <a:pPr/>
              <a:t>9/19/21</a:t>
            </a:fld>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911356104"/>
      </p:ext>
    </p:extLst>
  </p:cSld>
  <p:clrMapOvr>
    <a:masterClrMapping/>
  </p:clrMapOvr>
  <p:transition spd="med">
    <p:randomBar dir="vert"/>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33B88E2-1BAD-FE44-AA8B-B1A4C48B257B}"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310486108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F1C8C2-CB45-7149-A7AF-FF4B3BF6A02B}"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331931188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7C0644-76BC-8E41-9400-4D7E34E4558C}"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50620946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B12A3D-A20B-C24F-ADB6-F50A4E8E6A5C}"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331484473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50C22D1-308E-D14D-8B9A-94CF6D3CABCE}"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74722643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A1063B-2ECD-F040-BC3B-B530AB189E0A}"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265919799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084DDDE-8A72-2747-B06E-B0831AF465AF}"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390806817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C25EEC-D8B2-FE48-9228-1CB620D127AF}"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6418396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AA6FEC9-35E9-7843-8BDF-8774FDCA2446}"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220082212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18D1576-7793-3947-8A43-5FDCFC2387C6}"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92484402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AE06C5D-503C-6446-9246-0DE99845C503}"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152205089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9/19/21</a:t>
            </a:fld>
            <a:endParaRPr lang="en-US">
              <a:latin typeface="Arial"/>
              <a:ea typeface="SimSun"/>
            </a:endParaRPr>
          </a:p>
        </p:txBody>
      </p:sp>
      <p:sp>
        <p:nvSpPr>
          <p:cNvPr id="5"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371046973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9/19/21</a:t>
            </a:fld>
            <a:endParaRPr lang="en-US">
              <a:latin typeface="Arial"/>
              <a:ea typeface="SimSun"/>
            </a:endParaRPr>
          </a:p>
        </p:txBody>
      </p:sp>
      <p:sp>
        <p:nvSpPr>
          <p:cNvPr id="5"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408039002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9/19/21</a:t>
            </a:fld>
            <a:endParaRPr lang="en-US">
              <a:latin typeface="Arial"/>
              <a:ea typeface="SimSun"/>
            </a:endParaRPr>
          </a:p>
        </p:txBody>
      </p:sp>
      <p:sp>
        <p:nvSpPr>
          <p:cNvPr id="5"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54944978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9/19/21</a:t>
            </a:fld>
            <a:endParaRPr lang="en-US">
              <a:latin typeface="Arial"/>
              <a:ea typeface="SimSun"/>
            </a:endParaRPr>
          </a:p>
        </p:txBody>
      </p:sp>
      <p:sp>
        <p:nvSpPr>
          <p:cNvPr id="6"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7"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219449069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9/19/21</a:t>
            </a:fld>
            <a:endParaRPr lang="en-US">
              <a:latin typeface="Arial"/>
              <a:ea typeface="SimSun"/>
            </a:endParaRPr>
          </a:p>
        </p:txBody>
      </p:sp>
      <p:sp>
        <p:nvSpPr>
          <p:cNvPr id="8"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9"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256904733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9/19/21</a:t>
            </a:fld>
            <a:endParaRPr lang="en-US">
              <a:latin typeface="Arial"/>
              <a:ea typeface="SimSun"/>
            </a:endParaRPr>
          </a:p>
        </p:txBody>
      </p:sp>
      <p:sp>
        <p:nvSpPr>
          <p:cNvPr id="4"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5"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23377588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9/19/21</a:t>
            </a:fld>
            <a:endParaRPr lang="en-US">
              <a:latin typeface="Arial"/>
              <a:ea typeface="SimSun"/>
            </a:endParaRPr>
          </a:p>
        </p:txBody>
      </p:sp>
      <p:sp>
        <p:nvSpPr>
          <p:cNvPr id="3"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4"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14921082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9/19/21</a:t>
            </a:fld>
            <a:endParaRPr lang="en-US">
              <a:latin typeface="Arial"/>
              <a:ea typeface="SimSun"/>
            </a:endParaRPr>
          </a:p>
        </p:txBody>
      </p:sp>
      <p:sp>
        <p:nvSpPr>
          <p:cNvPr id="6"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7"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97481000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9/19/21</a:t>
            </a:fld>
            <a:endParaRPr lang="en-US">
              <a:latin typeface="Arial"/>
              <a:ea typeface="SimSun"/>
            </a:endParaRPr>
          </a:p>
        </p:txBody>
      </p:sp>
      <p:sp>
        <p:nvSpPr>
          <p:cNvPr id="6"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7"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88943569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9/19/21</a:t>
            </a:fld>
            <a:endParaRPr lang="en-US">
              <a:latin typeface="Arial"/>
              <a:ea typeface="SimSun"/>
            </a:endParaRPr>
          </a:p>
        </p:txBody>
      </p:sp>
      <p:sp>
        <p:nvSpPr>
          <p:cNvPr id="5"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156758202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9/19/21</a:t>
            </a:fld>
            <a:endParaRPr lang="en-US">
              <a:latin typeface="Arial"/>
              <a:ea typeface="SimSun"/>
            </a:endParaRPr>
          </a:p>
        </p:txBody>
      </p:sp>
      <p:sp>
        <p:nvSpPr>
          <p:cNvPr id="5"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41581308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1839370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9158397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4620659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716214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7913975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178294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5E2676-4587-7048-8416-A104337E0C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9294453"/>
      </p:ext>
    </p:extLst>
  </p:cSld>
  <p:clrMapOvr>
    <a:masterClrMapping/>
  </p:clrMapOvr>
  <p:transition spd="med">
    <p:randomBar dir="vert"/>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0718083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1926521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6137368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4262089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7564508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grpSp>
      <p:sp>
        <p:nvSpPr>
          <p:cNvPr id="97290"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9729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13"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sldNum" sz="quarter" idx="12"/>
          </p:nvPr>
        </p:nvSpPr>
        <p:spPr/>
        <p:txBody>
          <a:bodyPr/>
          <a:lstStyle>
            <a:lvl1pPr>
              <a:defRPr/>
            </a:lvl1pPr>
          </a:lstStyle>
          <a:p>
            <a:pPr>
              <a:defRPr/>
            </a:pPr>
            <a:fld id="{BF0562A6-F6C2-3C49-BBD5-07419124869A}"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5048109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BA67A82B-022C-1544-9667-0DA96590F5C7}"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45168392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8CF7AC23-5380-994F-8C18-E6A985B8BE99}"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56846666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96F0955B-95E6-C14C-8942-199E15D049A5}"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78885947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F41F9FCB-3443-9F43-8DFC-A69985471CE1}"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9758268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EA4C9-6685-2240-9FC5-EC2AA1BDA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6294965"/>
      </p:ext>
    </p:extLst>
  </p:cSld>
  <p:clrMapOvr>
    <a:masterClrMapping/>
  </p:clrMapOvr>
  <p:transition spd="med">
    <p:randomBar dir="vert"/>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sldNum" sz="quarter" idx="12"/>
          </p:nvPr>
        </p:nvSpPr>
        <p:spPr>
          <a:ln/>
        </p:spPr>
        <p:txBody>
          <a:bodyPr/>
          <a:lstStyle>
            <a:lvl1pPr>
              <a:defRPr/>
            </a:lvl1pPr>
          </a:lstStyle>
          <a:p>
            <a:pPr>
              <a:defRPr/>
            </a:pPr>
            <a:fld id="{9A96BB31-F0F2-0741-99A7-FBBB4CF7D71E}"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32823732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4"/>
          <p:cNvSpPr>
            <a:spLocks noGrp="1" noChangeArrowheads="1"/>
          </p:cNvSpPr>
          <p:nvPr>
            <p:ph type="sldNum" sz="quarter" idx="12"/>
          </p:nvPr>
        </p:nvSpPr>
        <p:spPr>
          <a:ln/>
        </p:spPr>
        <p:txBody>
          <a:bodyPr/>
          <a:lstStyle>
            <a:lvl1pPr>
              <a:defRPr/>
            </a:lvl1pPr>
          </a:lstStyle>
          <a:p>
            <a:pPr>
              <a:defRPr/>
            </a:pPr>
            <a:fld id="{B39B8939-0CFA-5348-886E-15C04F9059F0}"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74637960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F97F2C7B-0972-A94F-8A88-94F1408C7400}"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00544817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408B026A-3762-404D-BB51-374CA1BF5344}"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420615805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37EB09E7-2E3E-1F48-9353-E5AC318E3C18}"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21844901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596D2BC6-5EF6-054C-9522-0E4227E35FBD}"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408302576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SmartArt Placeholder 2"/>
          <p:cNvSpPr>
            <a:spLocks noGrp="1"/>
          </p:cNvSpPr>
          <p:nvPr>
            <p:ph type="dgm" idx="1"/>
          </p:nvPr>
        </p:nvSpPr>
        <p:spPr>
          <a:xfrm>
            <a:off x="457200" y="1600200"/>
            <a:ext cx="8229600" cy="4530725"/>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C62A3023-D544-1849-B815-993AA30ABF0F}"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34770856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00882628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312434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1775353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EC6019-EFA2-C14F-B72A-F0CFE81F0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3895120"/>
      </p:ext>
    </p:extLst>
  </p:cSld>
  <p:clrMapOvr>
    <a:masterClrMapping/>
  </p:clrMapOvr>
  <p:transition spd="med">
    <p:randomBar dir="vert"/>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667378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75859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6061041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165423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7132578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2025317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8746800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0492517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6436D9-025B-E242-870A-BCEBB4C1E26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1374306"/>
      </p:ext>
    </p:extLst>
  </p:cSld>
  <p:clrMapOvr>
    <a:masterClrMapping/>
  </p:clrMapOvr>
  <p:transition spd="med">
    <p:randomBar dir="vert"/>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C71831-CDB0-CC4A-8C55-6E169958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3516035"/>
      </p:ext>
    </p:extLst>
  </p:cSld>
  <p:clrMapOvr>
    <a:masterClrMapping/>
  </p:clrMapOvr>
  <p:transition spd="med">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57CF6-98F9-2440-A5F2-07B3EEE90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1231483"/>
      </p:ext>
    </p:extLst>
  </p:cSld>
  <p:clrMapOvr>
    <a:masterClrMapping/>
  </p:clrMapOvr>
  <p:transition spd="med">
    <p:randomBar dir="vert"/>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4100E2-05B2-574D-9DEB-4B4A8F13A8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0772272"/>
      </p:ext>
    </p:extLst>
  </p:cSld>
  <p:clrMapOvr>
    <a:masterClrMapping/>
  </p:clrMapOvr>
  <p:transition spd="med">
    <p:randomBar dir="vert"/>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59044A8-A125-4D45-B008-255DC190A2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43077928"/>
      </p:ext>
    </p:extLst>
  </p:cSld>
  <p:clrMapOvr>
    <a:masterClrMapping/>
  </p:clrMapOvr>
  <p:transition spd="med">
    <p:randomBar dir="vert"/>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C958B23-DD10-5542-A235-05D5E0D6E2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06951379"/>
      </p:ext>
    </p:extLst>
  </p:cSld>
  <p:clrMapOvr>
    <a:masterClrMapping/>
  </p:clrMapOvr>
  <p:transition spd="med">
    <p:randomBar dir="vert"/>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353054F-1011-F544-A3CE-22D45F31D1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6579116"/>
      </p:ext>
    </p:extLst>
  </p:cSld>
  <p:clrMapOvr>
    <a:masterClrMapping/>
  </p:clrMapOvr>
  <p:transition spd="med">
    <p:randomBar dir="vert"/>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DF87033-77F4-6B4F-AC5F-4CF809347D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6843612"/>
      </p:ext>
    </p:extLst>
  </p:cSld>
  <p:clrMapOvr>
    <a:masterClrMapping/>
  </p:clrMapOvr>
  <p:transition spd="med">
    <p:randomBar dir="vert"/>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F0A6CA-E7C0-A54B-9228-4DC0979BE8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3912963"/>
      </p:ext>
    </p:extLst>
  </p:cSld>
  <p:clrMapOvr>
    <a:masterClrMapping/>
  </p:clrMapOvr>
  <p:transition spd="med">
    <p:randomBar dir="vert"/>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CA20493-40E5-C643-903C-E3AB06725D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4123221"/>
      </p:ext>
    </p:extLst>
  </p:cSld>
  <p:clrMapOvr>
    <a:masterClrMapping/>
  </p:clrMapOvr>
  <p:transition spd="med">
    <p:randomBar dir="vert"/>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F6F45E-B9F2-AA47-B75D-0BAD841220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3638670"/>
      </p:ext>
    </p:extLst>
  </p:cSld>
  <p:clrMapOvr>
    <a:masterClrMapping/>
  </p:clrMapOvr>
  <p:transition spd="med">
    <p:randomBar dir="vert"/>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FA5A44-3E5D-F34C-AAE9-AC2FB5B70D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1245692"/>
      </p:ext>
    </p:extLst>
  </p:cSld>
  <p:clrMapOvr>
    <a:masterClrMapping/>
  </p:clrMapOvr>
  <p:transition spd="med">
    <p:randomBar dir="vert"/>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7D06842-3127-4D45-BE26-BC873B843B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6256604"/>
      </p:ext>
    </p:extLst>
  </p:cSld>
  <p:clrMapOvr>
    <a:masterClrMapping/>
  </p:clrMapOvr>
  <p:transition spd="med">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28A060-9B26-4F4D-AB5C-DA9A1B00E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5377947"/>
      </p:ext>
    </p:extLst>
  </p:cSld>
  <p:clrMapOvr>
    <a:masterClrMapping/>
  </p:clrMapOvr>
  <p:transition spd="med">
    <p:randomBar dir="vert"/>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3" name="Rectangle 13"/>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lvl1pPr>
          </a:lstStyle>
          <a:p>
            <a:pPr>
              <a:defRPr/>
            </a:pPr>
            <a:fld id="{2623DC3A-E607-E84C-88C2-86A4B617C213}"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345771673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13"/>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vl1pPr>
          </a:lstStyle>
          <a:p>
            <a:pPr>
              <a:defRPr/>
            </a:pPr>
            <a:fld id="{970DE41E-8D8E-EC40-B49D-0CE679911BFC}"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311678037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712060237"/>
      </p:ext>
    </p:extLst>
  </p:cSld>
  <p:clrMapOvr>
    <a:masterClrMapping/>
  </p:clrMapOvr>
  <p:transition>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5276949"/>
      </p:ext>
    </p:extLst>
  </p:cSld>
  <p:clrMapOvr>
    <a:masterClrMapping/>
  </p:clrMapOvr>
  <p:transition>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516518839"/>
      </p:ext>
    </p:extLst>
  </p:cSld>
  <p:clrMapOvr>
    <a:masterClrMapping/>
  </p:clrMapOvr>
  <p:transition>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3062929"/>
      </p:ext>
    </p:extLst>
  </p:cSld>
  <p:clrMapOvr>
    <a:masterClrMapping/>
  </p:clrMapOvr>
  <p:transition>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2026089"/>
      </p:ext>
    </p:extLst>
  </p:cSld>
  <p:clrMapOvr>
    <a:masterClrMapping/>
  </p:clrMapOvr>
  <p:transition>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99977546"/>
      </p:ext>
    </p:extLst>
  </p:cSld>
  <p:clrMapOvr>
    <a:masterClrMapping/>
  </p:clrMapOvr>
  <p:transition>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1958454"/>
      </p:ext>
    </p:extLst>
  </p:cSld>
  <p:clrMapOvr>
    <a:masterClrMapping/>
  </p:clrMapOvr>
  <p:transition>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24954795"/>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268B30-6286-394C-BA4A-BC7D9462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88876647"/>
      </p:ext>
    </p:extLst>
  </p:cSld>
  <p:clrMapOvr>
    <a:masterClrMapping/>
  </p:clrMapOvr>
  <p:transition spd="med">
    <p:randomBar dir="vert"/>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46652252"/>
      </p:ext>
    </p:extLst>
  </p:cSld>
  <p:clrMapOvr>
    <a:masterClrMapping/>
  </p:clrMapOvr>
  <p:transition>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8983275"/>
      </p:ext>
    </p:extLst>
  </p:cSld>
  <p:clrMapOvr>
    <a:masterClrMapping/>
  </p:clrMapOvr>
  <p:transition>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8313278"/>
      </p:ext>
    </p:extLst>
  </p:cSld>
  <p:clrMapOvr>
    <a:masterClrMapping/>
  </p:clrMapOvr>
  <p:transition>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775142656"/>
      </p:ext>
    </p:extLst>
  </p:cSld>
  <p:clrMapOvr>
    <a:masterClrMapping/>
  </p:clrMapOvr>
  <p:transition>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0001220"/>
      </p:ext>
    </p:extLst>
  </p:cSld>
  <p:clrMapOvr>
    <a:masterClrMapping/>
  </p:clrMapOvr>
  <p:transition>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350278548"/>
      </p:ext>
    </p:extLst>
  </p:cSld>
  <p:clrMapOvr>
    <a:masterClrMapping/>
  </p:clrMapOvr>
  <p:transition>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8877006"/>
      </p:ext>
    </p:extLst>
  </p:cSld>
  <p:clrMapOvr>
    <a:masterClrMapping/>
  </p:clrMapOvr>
  <p:transition>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52705198"/>
      </p:ext>
    </p:extLst>
  </p:cSld>
  <p:clrMapOvr>
    <a:masterClrMapping/>
  </p:clrMapOvr>
  <p:transition>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1538137"/>
      </p:ext>
    </p:extLst>
  </p:cSld>
  <p:clrMapOvr>
    <a:masterClrMapping/>
  </p:clrMapOvr>
  <p:transition>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4698864"/>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39AE80-C79E-B048-B099-E0923068F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4865301"/>
      </p:ext>
    </p:extLst>
  </p:cSld>
  <p:clrMapOvr>
    <a:masterClrMapping/>
  </p:clrMapOvr>
  <p:transition spd="med">
    <p:randomBar dir="vert"/>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58963418"/>
      </p:ext>
    </p:extLst>
  </p:cSld>
  <p:clrMapOvr>
    <a:masterClrMapping/>
  </p:clrMapOvr>
  <p:transition>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2730113"/>
      </p:ext>
    </p:extLst>
  </p:cSld>
  <p:clrMapOvr>
    <a:masterClrMapping/>
  </p:clrMapOvr>
  <p:transition>
    <p:fad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6351642"/>
      </p:ext>
    </p:extLst>
  </p:cSld>
  <p:clrMapOvr>
    <a:masterClrMapping/>
  </p:clrMapOvr>
  <p:transition>
    <p:fade/>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4717913"/>
      </p:ext>
    </p:extLst>
  </p:cSld>
  <p:clrMapOvr>
    <a:masterClrMapping/>
  </p:clrMapOvr>
  <p:transition>
    <p:fade/>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8502A2A-EF85-9B44-A95F-82FE263C5B1B}"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335729674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434569-20F8-7E41-9B8E-6387D0390B69}"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165708910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0D6526-64DD-304D-A195-8DE62308F39A}"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297753079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C41597C-9A1C-554E-9971-BB691367CD11}"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9196552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atin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20E3B76-3173-C249-AB4B-6E11D87CDA13}"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402897247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atin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CBD7033-4FA5-0D47-B45A-B071185D414E}"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33960678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C7118B-D190-0440-B91A-B22567A6D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99253224"/>
      </p:ext>
    </p:extLst>
  </p:cSld>
  <p:clrMapOvr>
    <a:masterClrMapping/>
  </p:clrMapOvr>
  <p:transition spd="med">
    <p:randomBar dir="vert"/>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atin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A8E2D7D-02D5-9B49-9927-88100BDC4E58}"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230004331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0611FD-02A9-F647-9BF5-51A5CE3498CA}"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55686143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AB0A160-1BDC-5B47-880A-13271608904F}"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216991193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243E710-AD6A-9D4D-B73C-05C660A2FA4B}"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257253544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B843CE1-1E86-734A-A068-7EC920D7BDCA}"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355676911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a:lvl1pPr>
          </a:lstStyle>
          <a:p>
            <a:fld id="{04681C70-B94D-4549-9835-718B41824CE2}"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195370511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a:lvl1pPr>
          </a:lstStyle>
          <a:p>
            <a:fld id="{8C56C0BA-5711-484D-9FDA-874B8739ADF9}"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398795668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a:lvl1pPr>
          </a:lstStyle>
          <a:p>
            <a:fld id="{91ECEB9C-53F4-EB4E-8A4F-B755C1704F37}"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146135404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7" name="Slide Number Placeholder 6"/>
          <p:cNvSpPr>
            <a:spLocks noGrp="1"/>
          </p:cNvSpPr>
          <p:nvPr>
            <p:ph type="sldNum" sz="quarter" idx="12"/>
          </p:nvPr>
        </p:nvSpPr>
        <p:spPr/>
        <p:txBody>
          <a:bodyPr/>
          <a:lstStyle>
            <a:lvl1pPr>
              <a:defRPr/>
            </a:lvl1pPr>
          </a:lstStyle>
          <a:p>
            <a:fld id="{07D2235B-C62C-1642-984F-27E099E6AA07}"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63952890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9" name="Slide Number Placeholder 8"/>
          <p:cNvSpPr>
            <a:spLocks noGrp="1"/>
          </p:cNvSpPr>
          <p:nvPr>
            <p:ph type="sldNum" sz="quarter" idx="12"/>
          </p:nvPr>
        </p:nvSpPr>
        <p:spPr/>
        <p:txBody>
          <a:bodyPr/>
          <a:lstStyle>
            <a:lvl1pPr>
              <a:defRPr/>
            </a:lvl1pPr>
          </a:lstStyle>
          <a:p>
            <a:fld id="{E70310CF-347F-A842-AB35-88099C81249C}"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8922448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170F3C-F9BB-A745-A211-9A7668AD4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9493225"/>
      </p:ext>
    </p:extLst>
  </p:cSld>
  <p:clrMapOvr>
    <a:masterClrMapping/>
  </p:clrMapOvr>
  <p:transition spd="med">
    <p:randomBar dir="vert"/>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Slide Number Placeholder 4"/>
          <p:cNvSpPr>
            <a:spLocks noGrp="1"/>
          </p:cNvSpPr>
          <p:nvPr>
            <p:ph type="sldNum" sz="quarter" idx="12"/>
          </p:nvPr>
        </p:nvSpPr>
        <p:spPr/>
        <p:txBody>
          <a:bodyPr/>
          <a:lstStyle>
            <a:lvl1pPr>
              <a:defRPr/>
            </a:lvl1pPr>
          </a:lstStyle>
          <a:p>
            <a:fld id="{86ECF134-A2E6-BF45-B521-390AD28EF377}"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130076177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4" name="Slide Number Placeholder 3"/>
          <p:cNvSpPr>
            <a:spLocks noGrp="1"/>
          </p:cNvSpPr>
          <p:nvPr>
            <p:ph type="sldNum" sz="quarter" idx="12"/>
          </p:nvPr>
        </p:nvSpPr>
        <p:spPr/>
        <p:txBody>
          <a:bodyPr/>
          <a:lstStyle>
            <a:lvl1pPr>
              <a:defRPr/>
            </a:lvl1pPr>
          </a:lstStyle>
          <a:p>
            <a:fld id="{6F1630E8-D517-274B-854A-E92DDA117705}"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20651507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7" name="Slide Number Placeholder 6"/>
          <p:cNvSpPr>
            <a:spLocks noGrp="1"/>
          </p:cNvSpPr>
          <p:nvPr>
            <p:ph type="sldNum" sz="quarter" idx="12"/>
          </p:nvPr>
        </p:nvSpPr>
        <p:spPr/>
        <p:txBody>
          <a:bodyPr/>
          <a:lstStyle>
            <a:lvl1pPr>
              <a:defRPr/>
            </a:lvl1pPr>
          </a:lstStyle>
          <a:p>
            <a:fld id="{BDA6D355-03F2-FD4E-9DAB-EFA3BCC6A3FA}"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398939871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7" name="Slide Number Placeholder 6"/>
          <p:cNvSpPr>
            <a:spLocks noGrp="1"/>
          </p:cNvSpPr>
          <p:nvPr>
            <p:ph type="sldNum" sz="quarter" idx="12"/>
          </p:nvPr>
        </p:nvSpPr>
        <p:spPr/>
        <p:txBody>
          <a:bodyPr/>
          <a:lstStyle>
            <a:lvl1pPr>
              <a:defRPr/>
            </a:lvl1pPr>
          </a:lstStyle>
          <a:p>
            <a:fld id="{B3F7EB35-E0A0-AB4A-A375-04F4B65E32AB}"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124075337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a:lvl1pPr>
          </a:lstStyle>
          <a:p>
            <a:fld id="{F25C467B-BFE5-C648-808F-8F1822300D1E}"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29322447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a:lvl1pPr>
          </a:lstStyle>
          <a:p>
            <a:fld id="{2841D679-39C1-F343-8D8F-C1308DCC07BE}"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54069216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246 h 1906"/>
                <a:gd name="T4" fmla="*/ 6285 w 5740"/>
                <a:gd name="T5" fmla="*/ 246 h 1906"/>
                <a:gd name="T6" fmla="*/ 628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atin typeface="Arial"/>
                <a:cs typeface="Arial"/>
              </a:defRPr>
            </a:lvl1pPr>
          </a:lstStyle>
          <a:p>
            <a:r>
              <a:rPr lang="en-US" dirty="0"/>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atin typeface="Arial"/>
                <a:cs typeface="Arial"/>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918B7FF4-4194-4747-8ECA-4881FECD869E}" type="slidenum">
              <a:rPr lang="en-US">
                <a:solidFill>
                  <a:srgbClr val="FFFFFF"/>
                </a:solidFill>
                <a:latin typeface="Garamond"/>
              </a:rPr>
              <a:pPr>
                <a:defRPr/>
              </a:pPr>
              <a:t>‹#›</a:t>
            </a:fld>
            <a:endParaRPr lang="en-US">
              <a:solidFill>
                <a:srgbClr val="FFFFFF"/>
              </a:solidFill>
              <a:latin typeface="Garamond"/>
            </a:endParaRPr>
          </a:p>
        </p:txBody>
      </p:sp>
    </p:spTree>
    <p:extLst>
      <p:ext uri="{BB962C8B-B14F-4D97-AF65-F5344CB8AC3E}">
        <p14:creationId xmlns:p14="http://schemas.microsoft.com/office/powerpoint/2010/main" val="335929024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03FB123C-F0BA-3F44-B254-BA4E080558AE}" type="slidenum">
              <a:rPr lang="en-US">
                <a:solidFill>
                  <a:srgbClr val="FFFFFF"/>
                </a:solidFill>
                <a:latin typeface="Garamond"/>
              </a:rPr>
              <a:pPr>
                <a:def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13541921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90DFA7D7-46B1-CB4A-98AD-64669EF00EAA}" type="slidenum">
              <a:rPr lang="en-US">
                <a:solidFill>
                  <a:srgbClr val="FFFFFF"/>
                </a:solidFill>
                <a:latin typeface="Garamond"/>
              </a:rPr>
              <a:pPr>
                <a:def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1264494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C12DEDCF-0CC5-5D4B-A481-D1F625DB7EF6}" type="slidenum">
              <a:rPr lang="en-US">
                <a:solidFill>
                  <a:srgbClr val="FFFFFF"/>
                </a:solidFill>
                <a:latin typeface="Garamond"/>
              </a:rPr>
              <a:pPr>
                <a:def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070489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33C7AF-552E-9A4F-BA83-7E1714CDB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2552512"/>
      </p:ext>
    </p:extLst>
  </p:cSld>
  <p:clrMapOvr>
    <a:masterClrMapping/>
  </p:clrMapOvr>
  <p:transition spd="med">
    <p:randomBar dir="vert"/>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E0D42EC1-6B17-0844-9733-B0D244A022B7}" type="slidenum">
              <a:rPr lang="en-US">
                <a:solidFill>
                  <a:srgbClr val="FFFFFF"/>
                </a:solidFill>
                <a:latin typeface="Garamond"/>
              </a:rPr>
              <a:pPr>
                <a:defRPr/>
              </a:pPr>
              <a:t>‹#›</a:t>
            </a:fld>
            <a:endParaRPr lang="en-US">
              <a:solidFill>
                <a:srgbClr val="FFFFFF"/>
              </a:solidFill>
              <a:latin typeface="Garamond"/>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68042374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5C80B202-2B01-6F41-9B79-BC3BE769B69F}" type="slidenum">
              <a:rPr lang="en-US">
                <a:solidFill>
                  <a:srgbClr val="FFFFFF"/>
                </a:solidFill>
                <a:latin typeface="Garamond"/>
              </a:rPr>
              <a:pPr>
                <a:defRPr/>
              </a:pPr>
              <a:t>‹#›</a:t>
            </a:fld>
            <a:endParaRPr lang="en-US">
              <a:solidFill>
                <a:srgbClr val="FFFFFF"/>
              </a:solidFill>
              <a:latin typeface="Garamond"/>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72215358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EA9B6F2C-F3BF-1A41-991D-A855A73871DC}" type="slidenum">
              <a:rPr lang="en-US">
                <a:solidFill>
                  <a:srgbClr val="FFFFFF"/>
                </a:solidFill>
                <a:latin typeface="Garamond"/>
              </a:rPr>
              <a:pPr>
                <a:defRPr/>
              </a:pPr>
              <a:t>‹#›</a:t>
            </a:fld>
            <a:endParaRPr lang="en-US">
              <a:solidFill>
                <a:srgbClr val="FFFFFF"/>
              </a:solidFill>
              <a:latin typeface="Garamond"/>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00499358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FD8859FD-E0AD-FD4D-B4D4-B8DD07E9DD7B}" type="slidenum">
              <a:rPr lang="en-US">
                <a:solidFill>
                  <a:srgbClr val="FFFFFF"/>
                </a:solidFill>
                <a:latin typeface="Garamond"/>
              </a:rPr>
              <a:pPr>
                <a:def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85269912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1921F37C-C237-F847-A9B6-863C0937AB5E}" type="slidenum">
              <a:rPr lang="en-US">
                <a:solidFill>
                  <a:srgbClr val="FFFFFF"/>
                </a:solidFill>
                <a:latin typeface="Garamond"/>
              </a:rPr>
              <a:pPr>
                <a:def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837646788"/>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FDDE269E-A75D-AD47-BB5C-1D8CB86F7CCF}" type="slidenum">
              <a:rPr lang="en-US">
                <a:solidFill>
                  <a:srgbClr val="FFFFFF"/>
                </a:solidFill>
                <a:latin typeface="Garamond"/>
              </a:rPr>
              <a:pPr>
                <a:def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73418521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09A9AA0D-644C-134A-80B4-8E7878CD77B7}" type="slidenum">
              <a:rPr lang="en-US">
                <a:solidFill>
                  <a:srgbClr val="FFFFFF"/>
                </a:solidFill>
                <a:latin typeface="Garamond"/>
              </a:rPr>
              <a:pPr>
                <a:def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533859246"/>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grpSp>
      <p:sp>
        <p:nvSpPr>
          <p:cNvPr id="97290"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9729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13"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sldNum" sz="quarter" idx="12"/>
          </p:nvPr>
        </p:nvSpPr>
        <p:spPr/>
        <p:txBody>
          <a:bodyPr/>
          <a:lstStyle>
            <a:lvl1pPr>
              <a:defRPr/>
            </a:lvl1pPr>
          </a:lstStyle>
          <a:p>
            <a:pPr>
              <a:defRPr/>
            </a:pPr>
            <a:fld id="{BF0562A6-F6C2-3C49-BBD5-07419124869A}"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494539555"/>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BA67A82B-022C-1544-9667-0DA96590F5C7}"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33837216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8CF7AC23-5380-994F-8C18-E6A985B8BE99}"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303486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5D31D-947E-4943-A025-2D72C16B52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64149419"/>
      </p:ext>
    </p:extLst>
  </p:cSld>
  <p:clrMapOvr>
    <a:masterClrMapping/>
  </p:clrMapOvr>
  <p:transition spd="med">
    <p:randomBar dir="vert"/>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96F0955B-95E6-C14C-8942-199E15D049A5}"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47845429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F41F9FCB-3443-9F43-8DFC-A69985471CE1}"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3623647"/>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sldNum" sz="quarter" idx="12"/>
          </p:nvPr>
        </p:nvSpPr>
        <p:spPr>
          <a:ln/>
        </p:spPr>
        <p:txBody>
          <a:bodyPr/>
          <a:lstStyle>
            <a:lvl1pPr>
              <a:defRPr/>
            </a:lvl1pPr>
          </a:lstStyle>
          <a:p>
            <a:pPr>
              <a:defRPr/>
            </a:pPr>
            <a:fld id="{9A96BB31-F0F2-0741-99A7-FBBB4CF7D71E}"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11582684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4"/>
          <p:cNvSpPr>
            <a:spLocks noGrp="1" noChangeArrowheads="1"/>
          </p:cNvSpPr>
          <p:nvPr>
            <p:ph type="sldNum" sz="quarter" idx="12"/>
          </p:nvPr>
        </p:nvSpPr>
        <p:spPr>
          <a:ln/>
        </p:spPr>
        <p:txBody>
          <a:bodyPr/>
          <a:lstStyle>
            <a:lvl1pPr>
              <a:defRPr/>
            </a:lvl1pPr>
          </a:lstStyle>
          <a:p>
            <a:pPr>
              <a:defRPr/>
            </a:pPr>
            <a:fld id="{B39B8939-0CFA-5348-886E-15C04F9059F0}"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59924415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F97F2C7B-0972-A94F-8A88-94F1408C7400}"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72803429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408B026A-3762-404D-BB51-374CA1BF5344}"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47814468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37EB09E7-2E3E-1F48-9353-E5AC318E3C18}"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234730821"/>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596D2BC6-5EF6-054C-9522-0E4227E35FBD}"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679489171"/>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SmartArt Placeholder 2"/>
          <p:cNvSpPr>
            <a:spLocks noGrp="1"/>
          </p:cNvSpPr>
          <p:nvPr>
            <p:ph type="dgm" idx="1"/>
          </p:nvPr>
        </p:nvSpPr>
        <p:spPr>
          <a:xfrm>
            <a:off x="457200" y="1600200"/>
            <a:ext cx="8229600" cy="4530725"/>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C62A3023-D544-1849-B815-993AA30ABF0F}"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416317170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0276872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67145312"/>
      </p:ext>
    </p:extLst>
  </p:cSld>
  <p:clrMapOvr>
    <a:masterClrMapping/>
  </p:clrMapOvr>
  <p:transition spd="med">
    <p:randomBar dir="vert"/>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741907616"/>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48276348"/>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40376808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539108656"/>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18639121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9998103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191372855"/>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64861340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875330274"/>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6913344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lvl1pPr>
              <a:defRPr>
                <a:latin typeface="Arial"/>
                <a:cs typeface="Aria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atin typeface="Arial"/>
                <a:cs typeface="Aria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737357584"/>
      </p:ext>
    </p:extLst>
  </p:cSld>
  <p:clrMapOvr>
    <a:masterClrMapping/>
  </p:clrMapOvr>
  <p:transition>
    <p:wheel spokes="0"/>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381962293"/>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790043862"/>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5EE9BCAF-5BB5-924F-B9B4-98B4978A32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5572885"/>
      </p:ext>
    </p:extLst>
  </p:cSld>
  <p:clrMapOvr>
    <a:masterClrMapping/>
  </p:clrMapOvr>
  <p:transition spd="med">
    <p:randomBar dir="vert"/>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502057B-BC56-5149-9D38-3D67275EB3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92903973"/>
      </p:ext>
    </p:extLst>
  </p:cSld>
  <p:clrMapOvr>
    <a:masterClrMapping/>
  </p:clrMapOvr>
  <p:transition spd="med">
    <p:randomBar dir="vert"/>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4FE8186A-9A40-C346-B40E-653EA48878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944901"/>
      </p:ext>
    </p:extLst>
  </p:cSld>
  <p:clrMapOvr>
    <a:masterClrMapping/>
  </p:clrMapOvr>
  <p:transition spd="med">
    <p:randomBar dir="vert"/>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8F75A120-7509-784F-A577-2022C77E61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48818670"/>
      </p:ext>
    </p:extLst>
  </p:cSld>
  <p:clrMapOvr>
    <a:masterClrMapping/>
  </p:clrMapOvr>
  <p:transition spd="med">
    <p:randomBar dir="vert"/>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26BFC721-B63B-6F45-B766-B16BF18356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9412523"/>
      </p:ext>
    </p:extLst>
  </p:cSld>
  <p:clrMapOvr>
    <a:masterClrMapping/>
  </p:clrMapOvr>
  <p:transition spd="med">
    <p:randomBar dir="vert"/>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39DA3B57-7EB5-8B43-9C74-279C8A777C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5123699"/>
      </p:ext>
    </p:extLst>
  </p:cSld>
  <p:clrMapOvr>
    <a:masterClrMapping/>
  </p:clrMapOvr>
  <p:transition spd="med">
    <p:randomBar dir="vert"/>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F747EA72-0575-0D4D-8B63-3A267583AA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7627010"/>
      </p:ext>
    </p:extLst>
  </p:cSld>
  <p:clrMapOvr>
    <a:masterClrMapping/>
  </p:clrMapOvr>
  <p:transition spd="med">
    <p:randomBar dir="vert"/>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4396FCEA-E1F0-7844-9FA5-6EB1DF5918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9130376"/>
      </p:ext>
    </p:extLst>
  </p:cSld>
  <p:clrMapOvr>
    <a:masterClrMapping/>
  </p:clrMapOvr>
  <p:transition spd="med">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2670143"/>
      </p:ext>
    </p:extLst>
  </p:cSld>
  <p:clrMapOvr>
    <a:masterClrMapping/>
  </p:clrMapOvr>
  <p:transition>
    <p:wheel spokes="0"/>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A810D8AF-DFFE-2A49-B7E9-5A6D3383618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9241689"/>
      </p:ext>
    </p:extLst>
  </p:cSld>
  <p:clrMapOvr>
    <a:masterClrMapping/>
  </p:clrMapOvr>
  <p:transition spd="med">
    <p:randomBar dir="vert"/>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54063DA7-717E-544A-886A-2392978BFC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9687986"/>
      </p:ext>
    </p:extLst>
  </p:cSld>
  <p:clrMapOvr>
    <a:masterClrMapping/>
  </p:clrMapOvr>
  <p:transition spd="med">
    <p:randomBar dir="vert"/>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002B4588-524D-F549-A33D-548719636E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2980095"/>
      </p:ext>
    </p:extLst>
  </p:cSld>
  <p:clrMapOvr>
    <a:masterClrMapping/>
  </p:clrMapOvr>
  <p:transition spd="med">
    <p:randomBar dir="vert"/>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4303714F-86E4-44A3-8712-3808BF74702F}" type="datetimeFigureOut">
              <a:rPr lang="en-US" smtClean="0">
                <a:solidFill>
                  <a:prstClr val="black"/>
                </a:solidFill>
                <a:latin typeface="Calibri"/>
              </a:rPr>
              <a:pPr defTabSz="914400"/>
              <a:t>9/19/21</a:t>
            </a:fld>
            <a:endParaRPr lang="en-US">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3E977CC7-2901-4581-8620-5B31B160F2C1}"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2395830472"/>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4303714F-86E4-44A3-8712-3808BF74702F}" type="datetimeFigureOut">
              <a:rPr lang="en-US" smtClean="0">
                <a:solidFill>
                  <a:prstClr val="black"/>
                </a:solidFill>
                <a:latin typeface="Calibri"/>
              </a:rPr>
              <a:pPr defTabSz="914400"/>
              <a:t>9/19/21</a:t>
            </a:fld>
            <a:endParaRPr lang="en-US">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3E977CC7-2901-4581-8620-5B31B160F2C1}"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188713294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4303714F-86E4-44A3-8712-3808BF74702F}" type="datetimeFigureOut">
              <a:rPr lang="en-US" smtClean="0">
                <a:solidFill>
                  <a:prstClr val="black"/>
                </a:solidFill>
                <a:latin typeface="Calibri"/>
              </a:rPr>
              <a:pPr defTabSz="914400"/>
              <a:t>9/19/21</a:t>
            </a:fld>
            <a:endParaRPr lang="en-US">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3E977CC7-2901-4581-8620-5B31B160F2C1}"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54099518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4303714F-86E4-44A3-8712-3808BF74702F}" type="datetimeFigureOut">
              <a:rPr lang="en-US" smtClean="0">
                <a:solidFill>
                  <a:prstClr val="black"/>
                </a:solidFill>
                <a:latin typeface="Calibri"/>
              </a:rPr>
              <a:pPr defTabSz="914400"/>
              <a:t>9/19/21</a:t>
            </a:fld>
            <a:endParaRPr lang="en-US">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3E977CC7-2901-4581-8620-5B31B160F2C1}"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787451873"/>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914400"/>
            <a:fld id="{4303714F-86E4-44A3-8712-3808BF74702F}" type="datetimeFigureOut">
              <a:rPr lang="en-US" smtClean="0">
                <a:solidFill>
                  <a:prstClr val="black"/>
                </a:solidFill>
                <a:latin typeface="Calibri"/>
              </a:rPr>
              <a:pPr defTabSz="914400"/>
              <a:t>9/19/21</a:t>
            </a:fld>
            <a:endParaRPr lang="en-US">
              <a:solidFill>
                <a:prstClr val="black"/>
              </a:solidFill>
              <a:latin typeface="Calibri"/>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914400"/>
            <a:fld id="{3E977CC7-2901-4581-8620-5B31B160F2C1}"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3758245023"/>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914400"/>
            <a:fld id="{4303714F-86E4-44A3-8712-3808BF74702F}" type="datetimeFigureOut">
              <a:rPr lang="en-US" smtClean="0">
                <a:solidFill>
                  <a:prstClr val="black"/>
                </a:solidFill>
                <a:latin typeface="Calibri"/>
              </a:rPr>
              <a:pPr defTabSz="914400"/>
              <a:t>9/19/21</a:t>
            </a:fld>
            <a:endParaRPr lang="en-US">
              <a:solidFill>
                <a:prstClr val="black"/>
              </a:solidFill>
              <a:latin typeface="Calibri"/>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defTabSz="914400"/>
            <a:fld id="{3E977CC7-2901-4581-8620-5B31B160F2C1}"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1851964915"/>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914400"/>
            <a:fld id="{4303714F-86E4-44A3-8712-3808BF74702F}" type="datetimeFigureOut">
              <a:rPr lang="en-US" smtClean="0">
                <a:solidFill>
                  <a:prstClr val="black"/>
                </a:solidFill>
                <a:latin typeface="Calibri"/>
              </a:rPr>
              <a:pPr defTabSz="914400"/>
              <a:t>9/19/21</a:t>
            </a:fld>
            <a:endParaRPr lang="en-US">
              <a:solidFill>
                <a:prstClr val="black"/>
              </a:solidFill>
              <a:latin typeface="Calibri"/>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914400"/>
            <a:fld id="{3E977CC7-2901-4581-8620-5B31B160F2C1}"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15841423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166449539"/>
      </p:ext>
    </p:extLst>
  </p:cSld>
  <p:clrMapOvr>
    <a:masterClrMapping/>
  </p:clrMapOvr>
  <p:transition>
    <p:wheel spokes="0"/>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4303714F-86E4-44A3-8712-3808BF74702F}" type="datetimeFigureOut">
              <a:rPr lang="en-US" smtClean="0">
                <a:solidFill>
                  <a:prstClr val="black"/>
                </a:solidFill>
                <a:latin typeface="Calibri"/>
              </a:rPr>
              <a:pPr defTabSz="914400"/>
              <a:t>9/19/21</a:t>
            </a:fld>
            <a:endParaRPr lang="en-US">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3E977CC7-2901-4581-8620-5B31B160F2C1}"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808007751"/>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4303714F-86E4-44A3-8712-3808BF74702F}" type="datetimeFigureOut">
              <a:rPr lang="en-US" smtClean="0">
                <a:solidFill>
                  <a:prstClr val="black"/>
                </a:solidFill>
                <a:latin typeface="Calibri"/>
              </a:rPr>
              <a:pPr defTabSz="914400"/>
              <a:t>9/19/21</a:t>
            </a:fld>
            <a:endParaRPr lang="en-US">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3E977CC7-2901-4581-8620-5B31B160F2C1}"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1414432260"/>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4303714F-86E4-44A3-8712-3808BF74702F}" type="datetimeFigureOut">
              <a:rPr lang="en-US" smtClean="0">
                <a:solidFill>
                  <a:prstClr val="black"/>
                </a:solidFill>
                <a:latin typeface="Calibri"/>
              </a:rPr>
              <a:pPr defTabSz="914400"/>
              <a:t>9/19/21</a:t>
            </a:fld>
            <a:endParaRPr lang="en-US">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3E977CC7-2901-4581-8620-5B31B160F2C1}"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1687913402"/>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4303714F-86E4-44A3-8712-3808BF74702F}" type="datetimeFigureOut">
              <a:rPr lang="en-US" smtClean="0">
                <a:solidFill>
                  <a:prstClr val="black"/>
                </a:solidFill>
                <a:latin typeface="Calibri"/>
              </a:rPr>
              <a:pPr defTabSz="914400"/>
              <a:t>9/19/21</a:t>
            </a:fld>
            <a:endParaRPr lang="en-US">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3E977CC7-2901-4581-8620-5B31B160F2C1}"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47724809"/>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18290A6-929F-4C43-B473-46A5849FA326}" type="slidenum">
              <a:rPr lang="en-US"/>
              <a:pPr>
                <a:defRPr/>
              </a:pPr>
              <a:t>‹#›</a:t>
            </a:fld>
            <a:endParaRPr lang="en-US"/>
          </a:p>
        </p:txBody>
      </p:sp>
    </p:spTree>
    <p:extLst>
      <p:ext uri="{BB962C8B-B14F-4D97-AF65-F5344CB8AC3E}">
        <p14:creationId xmlns:p14="http://schemas.microsoft.com/office/powerpoint/2010/main" val="1950435290"/>
      </p:ext>
    </p:extLst>
  </p:cSld>
  <p:clrMapOvr>
    <a:masterClrMapping/>
  </p:clrMapOvr>
  <p:transition spd="med">
    <p:randomBar dir="vert"/>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spcBef>
                <a:spcPct val="20000"/>
              </a:spcBef>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Arial"/>
              </a:defRPr>
            </a:lvl1pPr>
          </a:lstStyle>
          <a:p>
            <a:pPr>
              <a:defRPr/>
            </a:pPr>
            <a:fld id="{49E896A9-1F03-5A44-BB87-97EF1C3E5D88}" type="slidenum">
              <a:rPr lang="en-US"/>
              <a:pPr>
                <a:defRPr/>
              </a:pPr>
              <a:t>‹#›</a:t>
            </a:fld>
            <a:endParaRPr lang="en-US"/>
          </a:p>
        </p:txBody>
      </p:sp>
    </p:spTree>
    <p:extLst>
      <p:ext uri="{BB962C8B-B14F-4D97-AF65-F5344CB8AC3E}">
        <p14:creationId xmlns:p14="http://schemas.microsoft.com/office/powerpoint/2010/main" val="1165394937"/>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spcBef>
                <a:spcPct val="20000"/>
              </a:spcBef>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Arial"/>
              </a:defRPr>
            </a:lvl1pPr>
          </a:lstStyle>
          <a:p>
            <a:pPr>
              <a:defRPr/>
            </a:pPr>
            <a:fld id="{4193947D-E775-A34E-A66D-F4F912DEFDD7}" type="slidenum">
              <a:rPr lang="en-US"/>
              <a:pPr>
                <a:defRPr/>
              </a:pPr>
              <a:t>‹#›</a:t>
            </a:fld>
            <a:endParaRPr lang="en-US"/>
          </a:p>
        </p:txBody>
      </p:sp>
    </p:spTree>
    <p:extLst>
      <p:ext uri="{BB962C8B-B14F-4D97-AF65-F5344CB8AC3E}">
        <p14:creationId xmlns:p14="http://schemas.microsoft.com/office/powerpoint/2010/main" val="1576196504"/>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spcBef>
                <a:spcPct val="20000"/>
              </a:spcBef>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Arial"/>
              </a:defRPr>
            </a:lvl1pPr>
          </a:lstStyle>
          <a:p>
            <a:pPr>
              <a:defRPr/>
            </a:pPr>
            <a:fld id="{8234268B-C9ED-E340-AB98-9EFCFB30BA12}" type="slidenum">
              <a:rPr lang="en-US"/>
              <a:pPr>
                <a:defRPr/>
              </a:pPr>
              <a:t>‹#›</a:t>
            </a:fld>
            <a:endParaRPr lang="en-US"/>
          </a:p>
        </p:txBody>
      </p:sp>
    </p:spTree>
    <p:extLst>
      <p:ext uri="{BB962C8B-B14F-4D97-AF65-F5344CB8AC3E}">
        <p14:creationId xmlns:p14="http://schemas.microsoft.com/office/powerpoint/2010/main" val="4167316865"/>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spcBef>
                <a:spcPct val="20000"/>
              </a:spcBef>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atin typeface="Arial"/>
              </a:defRPr>
            </a:lvl1pPr>
          </a:lstStyle>
          <a:p>
            <a:pPr>
              <a:defRPr/>
            </a:pPr>
            <a:fld id="{83B45DD7-DD72-D344-822A-46FB3F7A1CDB}" type="slidenum">
              <a:rPr lang="en-US"/>
              <a:pPr>
                <a:defRPr/>
              </a:pPr>
              <a:t>‹#›</a:t>
            </a:fld>
            <a:endParaRPr lang="en-US"/>
          </a:p>
        </p:txBody>
      </p:sp>
    </p:spTree>
    <p:extLst>
      <p:ext uri="{BB962C8B-B14F-4D97-AF65-F5344CB8AC3E}">
        <p14:creationId xmlns:p14="http://schemas.microsoft.com/office/powerpoint/2010/main" val="2673768102"/>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spcBef>
                <a:spcPct val="20000"/>
              </a:spcBef>
              <a:defRPr>
                <a:latin typeface="Arial"/>
              </a:defRPr>
            </a:lvl1pPr>
          </a:lstStyle>
          <a:p>
            <a:pPr>
              <a:defRPr/>
            </a:pPr>
            <a:endParaRPr lang="en-US"/>
          </a:p>
        </p:txBody>
      </p:sp>
      <p:sp>
        <p:nvSpPr>
          <p:cNvPr id="8" name="Rectangle 5"/>
          <p:cNvSpPr>
            <a:spLocks noGrp="1" noChangeArrowheads="1"/>
          </p:cNvSpPr>
          <p:nvPr>
            <p:ph type="ftr" sz="quarter" idx="11"/>
          </p:nvPr>
        </p:nvSpPr>
        <p:spPr/>
        <p:txBody>
          <a:bodyPr/>
          <a:lstStyle>
            <a:lvl1pPr>
              <a:spcBef>
                <a:spcPct val="20000"/>
              </a:spcBef>
              <a:defRPr>
                <a:latin typeface="Arial"/>
              </a:defRPr>
            </a:lvl1pPr>
          </a:lstStyle>
          <a:p>
            <a:pPr>
              <a:defRPr/>
            </a:pPr>
            <a:endParaRPr lang="en-US"/>
          </a:p>
        </p:txBody>
      </p:sp>
      <p:sp>
        <p:nvSpPr>
          <p:cNvPr id="9" name="Rectangle 6"/>
          <p:cNvSpPr>
            <a:spLocks noGrp="1" noChangeArrowheads="1"/>
          </p:cNvSpPr>
          <p:nvPr>
            <p:ph type="sldNum" sz="quarter" idx="12"/>
          </p:nvPr>
        </p:nvSpPr>
        <p:spPr/>
        <p:txBody>
          <a:bodyPr/>
          <a:lstStyle>
            <a:lvl1pPr>
              <a:spcBef>
                <a:spcPct val="20000"/>
              </a:spcBef>
              <a:defRPr>
                <a:latin typeface="Arial"/>
              </a:defRPr>
            </a:lvl1pPr>
          </a:lstStyle>
          <a:p>
            <a:pPr>
              <a:defRPr/>
            </a:pPr>
            <a:fld id="{A214A527-873D-204D-8407-B3DBF169FB2E}" type="slidenum">
              <a:rPr lang="en-US"/>
              <a:pPr>
                <a:defRPr/>
              </a:pPr>
              <a:t>‹#›</a:t>
            </a:fld>
            <a:endParaRPr lang="en-US"/>
          </a:p>
        </p:txBody>
      </p:sp>
    </p:spTree>
    <p:extLst>
      <p:ext uri="{BB962C8B-B14F-4D97-AF65-F5344CB8AC3E}">
        <p14:creationId xmlns:p14="http://schemas.microsoft.com/office/powerpoint/2010/main" val="13837417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9231850"/>
      </p:ext>
    </p:extLst>
  </p:cSld>
  <p:clrMapOvr>
    <a:masterClrMapping/>
  </p:clrMapOvr>
  <p:transition>
    <p:wheel spokes="0"/>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spcBef>
                <a:spcPct val="20000"/>
              </a:spcBef>
              <a:defRPr>
                <a:latin typeface="Arial"/>
              </a:defRPr>
            </a:lvl1pPr>
          </a:lstStyle>
          <a:p>
            <a:pPr>
              <a:defRPr/>
            </a:pPr>
            <a:endParaRPr lang="en-US"/>
          </a:p>
        </p:txBody>
      </p:sp>
      <p:sp>
        <p:nvSpPr>
          <p:cNvPr id="4" name="Rectangle 5"/>
          <p:cNvSpPr>
            <a:spLocks noGrp="1" noChangeArrowheads="1"/>
          </p:cNvSpPr>
          <p:nvPr>
            <p:ph type="ftr" sz="quarter" idx="11"/>
          </p:nvPr>
        </p:nvSpPr>
        <p:spPr/>
        <p:txBody>
          <a:bodyPr/>
          <a:lstStyle>
            <a:lvl1pPr>
              <a:spcBef>
                <a:spcPct val="20000"/>
              </a:spcBef>
              <a:defRPr>
                <a:latin typeface="Arial"/>
              </a:defRPr>
            </a:lvl1pPr>
          </a:lstStyle>
          <a:p>
            <a:pPr>
              <a:defRPr/>
            </a:pPr>
            <a:endParaRPr lang="en-US"/>
          </a:p>
        </p:txBody>
      </p:sp>
      <p:sp>
        <p:nvSpPr>
          <p:cNvPr id="5" name="Rectangle 6"/>
          <p:cNvSpPr>
            <a:spLocks noGrp="1" noChangeArrowheads="1"/>
          </p:cNvSpPr>
          <p:nvPr>
            <p:ph type="sldNum" sz="quarter" idx="12"/>
          </p:nvPr>
        </p:nvSpPr>
        <p:spPr/>
        <p:txBody>
          <a:bodyPr/>
          <a:lstStyle>
            <a:lvl1pPr>
              <a:spcBef>
                <a:spcPct val="20000"/>
              </a:spcBef>
              <a:defRPr>
                <a:latin typeface="Arial"/>
              </a:defRPr>
            </a:lvl1pPr>
          </a:lstStyle>
          <a:p>
            <a:pPr>
              <a:defRPr/>
            </a:pPr>
            <a:fld id="{D97B6769-E1C4-8B47-80BC-99AB84CA4D71}" type="slidenum">
              <a:rPr lang="en-US"/>
              <a:pPr>
                <a:defRPr/>
              </a:pPr>
              <a:t>‹#›</a:t>
            </a:fld>
            <a:endParaRPr lang="en-US"/>
          </a:p>
        </p:txBody>
      </p:sp>
    </p:spTree>
    <p:extLst>
      <p:ext uri="{BB962C8B-B14F-4D97-AF65-F5344CB8AC3E}">
        <p14:creationId xmlns:p14="http://schemas.microsoft.com/office/powerpoint/2010/main" val="833446820"/>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spcBef>
                <a:spcPct val="20000"/>
              </a:spcBef>
              <a:defRPr>
                <a:latin typeface="Arial"/>
              </a:defRPr>
            </a:lvl1pPr>
          </a:lstStyle>
          <a:p>
            <a:pPr>
              <a:defRPr/>
            </a:pPr>
            <a:endParaRPr lang="en-US"/>
          </a:p>
        </p:txBody>
      </p:sp>
      <p:sp>
        <p:nvSpPr>
          <p:cNvPr id="3" name="Rectangle 5"/>
          <p:cNvSpPr>
            <a:spLocks noGrp="1" noChangeArrowheads="1"/>
          </p:cNvSpPr>
          <p:nvPr>
            <p:ph type="ftr" sz="quarter" idx="11"/>
          </p:nvPr>
        </p:nvSpPr>
        <p:spPr/>
        <p:txBody>
          <a:bodyPr/>
          <a:lstStyle>
            <a:lvl1pPr>
              <a:spcBef>
                <a:spcPct val="20000"/>
              </a:spcBef>
              <a:defRPr>
                <a:latin typeface="Arial"/>
              </a:defRPr>
            </a:lvl1pPr>
          </a:lstStyle>
          <a:p>
            <a:pPr>
              <a:defRPr/>
            </a:pPr>
            <a:endParaRPr lang="en-US"/>
          </a:p>
        </p:txBody>
      </p:sp>
      <p:sp>
        <p:nvSpPr>
          <p:cNvPr id="4" name="Rectangle 6"/>
          <p:cNvSpPr>
            <a:spLocks noGrp="1" noChangeArrowheads="1"/>
          </p:cNvSpPr>
          <p:nvPr>
            <p:ph type="sldNum" sz="quarter" idx="12"/>
          </p:nvPr>
        </p:nvSpPr>
        <p:spPr/>
        <p:txBody>
          <a:bodyPr/>
          <a:lstStyle>
            <a:lvl1pPr>
              <a:spcBef>
                <a:spcPct val="20000"/>
              </a:spcBef>
              <a:defRPr>
                <a:latin typeface="Arial"/>
              </a:defRPr>
            </a:lvl1pPr>
          </a:lstStyle>
          <a:p>
            <a:pPr>
              <a:defRPr/>
            </a:pPr>
            <a:fld id="{2312A825-DD94-AF4A-A681-3FE19FF6676D}" type="slidenum">
              <a:rPr lang="en-US"/>
              <a:pPr>
                <a:defRPr/>
              </a:pPr>
              <a:t>‹#›</a:t>
            </a:fld>
            <a:endParaRPr lang="en-US"/>
          </a:p>
        </p:txBody>
      </p:sp>
    </p:spTree>
    <p:extLst>
      <p:ext uri="{BB962C8B-B14F-4D97-AF65-F5344CB8AC3E}">
        <p14:creationId xmlns:p14="http://schemas.microsoft.com/office/powerpoint/2010/main" val="3623582929"/>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spcBef>
                <a:spcPct val="20000"/>
              </a:spcBef>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atin typeface="Arial"/>
              </a:defRPr>
            </a:lvl1pPr>
          </a:lstStyle>
          <a:p>
            <a:pPr>
              <a:defRPr/>
            </a:pPr>
            <a:fld id="{99CB7963-1E6E-9344-8A4B-BED091040135}" type="slidenum">
              <a:rPr lang="en-US"/>
              <a:pPr>
                <a:defRPr/>
              </a:pPr>
              <a:t>‹#›</a:t>
            </a:fld>
            <a:endParaRPr lang="en-US"/>
          </a:p>
        </p:txBody>
      </p:sp>
    </p:spTree>
    <p:extLst>
      <p:ext uri="{BB962C8B-B14F-4D97-AF65-F5344CB8AC3E}">
        <p14:creationId xmlns:p14="http://schemas.microsoft.com/office/powerpoint/2010/main" val="2665416451"/>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spcBef>
                <a:spcPct val="20000"/>
              </a:spcBef>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atin typeface="Arial"/>
              </a:defRPr>
            </a:lvl1pPr>
          </a:lstStyle>
          <a:p>
            <a:pPr>
              <a:defRPr/>
            </a:pPr>
            <a:fld id="{783F6FEC-9397-B846-BD34-2BBF06A198CD}" type="slidenum">
              <a:rPr lang="en-US"/>
              <a:pPr>
                <a:defRPr/>
              </a:pPr>
              <a:t>‹#›</a:t>
            </a:fld>
            <a:endParaRPr lang="en-US"/>
          </a:p>
        </p:txBody>
      </p:sp>
    </p:spTree>
    <p:extLst>
      <p:ext uri="{BB962C8B-B14F-4D97-AF65-F5344CB8AC3E}">
        <p14:creationId xmlns:p14="http://schemas.microsoft.com/office/powerpoint/2010/main" val="2200899769"/>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spcBef>
                <a:spcPct val="20000"/>
              </a:spcBef>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Arial"/>
              </a:defRPr>
            </a:lvl1pPr>
          </a:lstStyle>
          <a:p>
            <a:pPr>
              <a:defRPr/>
            </a:pPr>
            <a:fld id="{BB0078C1-D0CB-8E4F-9615-186733D73AF8}" type="slidenum">
              <a:rPr lang="en-US"/>
              <a:pPr>
                <a:defRPr/>
              </a:pPr>
              <a:t>‹#›</a:t>
            </a:fld>
            <a:endParaRPr lang="en-US"/>
          </a:p>
        </p:txBody>
      </p:sp>
    </p:spTree>
    <p:extLst>
      <p:ext uri="{BB962C8B-B14F-4D97-AF65-F5344CB8AC3E}">
        <p14:creationId xmlns:p14="http://schemas.microsoft.com/office/powerpoint/2010/main" val="2362064092"/>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spcBef>
                <a:spcPct val="20000"/>
              </a:spcBef>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Arial"/>
              </a:defRPr>
            </a:lvl1pPr>
          </a:lstStyle>
          <a:p>
            <a:pPr>
              <a:defRPr/>
            </a:pPr>
            <a:fld id="{B2FC1B9B-C0C7-A44D-B41D-5FADFB39D699}" type="slidenum">
              <a:rPr lang="en-US"/>
              <a:pPr>
                <a:defRPr/>
              </a:pPr>
              <a:t>‹#›</a:t>
            </a:fld>
            <a:endParaRPr lang="en-US"/>
          </a:p>
        </p:txBody>
      </p:sp>
    </p:spTree>
    <p:extLst>
      <p:ext uri="{BB962C8B-B14F-4D97-AF65-F5344CB8AC3E}">
        <p14:creationId xmlns:p14="http://schemas.microsoft.com/office/powerpoint/2010/main" val="3400159283"/>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p:txBody>
          <a:bodyPr/>
          <a:lstStyle>
            <a:lvl1pPr>
              <a:spcBef>
                <a:spcPct val="20000"/>
              </a:spcBef>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atin typeface="Arial"/>
              </a:defRPr>
            </a:lvl1pPr>
          </a:lstStyle>
          <a:p>
            <a:pPr>
              <a:defRPr/>
            </a:pPr>
            <a:fld id="{3EE1B5DD-FE8A-7543-8C01-9AAF10B0A683}" type="slidenum">
              <a:rPr lang="en-US"/>
              <a:pPr>
                <a:defRPr/>
              </a:pPr>
              <a:t>‹#›</a:t>
            </a:fld>
            <a:endParaRPr lang="en-US"/>
          </a:p>
        </p:txBody>
      </p:sp>
    </p:spTree>
    <p:extLst>
      <p:ext uri="{BB962C8B-B14F-4D97-AF65-F5344CB8AC3E}">
        <p14:creationId xmlns:p14="http://schemas.microsoft.com/office/powerpoint/2010/main" val="3219406641"/>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18935559"/>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8893892"/>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08910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7270146"/>
      </p:ext>
    </p:extLst>
  </p:cSld>
  <p:clrMapOvr>
    <a:masterClrMapping/>
  </p:clrMapOvr>
  <p:transition>
    <p:wheel spokes="0"/>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009741"/>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48257341"/>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7769882"/>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8259399"/>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6428013"/>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93367313"/>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2906300"/>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2490345"/>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4100065"/>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33715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255252558"/>
      </p:ext>
    </p:extLst>
  </p:cSld>
  <p:clrMapOvr>
    <a:masterClrMapping/>
  </p:clrMapOvr>
  <p:transition>
    <p:wheel spokes="0"/>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9114092"/>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1266180"/>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eaLnBrk="0" hangingPunct="0">
              <a:defRPr>
                <a:effectLst>
                  <a:outerShdw blurRad="38100" dist="38100" dir="2700000" algn="tl">
                    <a:srgbClr val="DDDDDD"/>
                  </a:outerShdw>
                </a:effectLst>
                <a:latin typeface="Arial" charset="0"/>
              </a:defRPr>
            </a:lvl1pPr>
          </a:lstStyle>
          <a:p>
            <a:pPr>
              <a:defRPr/>
            </a:pPr>
            <a:fld id="{0B1B2B69-AFD4-B449-852B-22359F812DA9}"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17688426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24868866"/>
      </p:ext>
    </p:extLst>
  </p:cSld>
  <p:clrMapOvr>
    <a:masterClrMapping/>
  </p:clrMapOvr>
  <p:transition>
    <p:wheel spokes="0"/>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88156020"/>
      </p:ext>
    </p:extLst>
  </p:cSld>
  <p:clrMapOvr>
    <a:masterClrMapping/>
  </p:clrMapOvr>
  <p:transition>
    <p:wheel spokes="0"/>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51928388"/>
      </p:ext>
    </p:extLst>
  </p:cSld>
  <p:clrMapOvr>
    <a:masterClrMapping/>
  </p:clrMapOvr>
  <p:transition>
    <p:wheel spokes="0"/>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17280505"/>
      </p:ext>
    </p:extLst>
  </p:cSld>
  <p:clrMapOvr>
    <a:masterClrMapping/>
  </p:clrMapOvr>
  <p:transition>
    <p:wheel spokes="0"/>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5820114"/>
      </p:ext>
    </p:extLst>
  </p:cSld>
  <p:clrMapOvr>
    <a:masterClrMapping/>
  </p:clrMapOvr>
  <p:transition>
    <p:wheel spokes="0"/>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9/19/21</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6648452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9/19/21</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6630751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9/19/21</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599063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9/19/21</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4566278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9/19/21</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8830194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9/19/21</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8134109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9/19/21</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9659977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9/19/21</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4113528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9/19/21</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2419204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9/19/21</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8187443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9/19/21</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8729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620432986"/>
      </p:ext>
    </p:extLst>
  </p:cSld>
  <p:clrMapOvr>
    <a:masterClrMapping/>
  </p:clrMapOvr>
  <p:transition spd="med">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5263599"/>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132634298"/>
      </p:ext>
    </p:extLst>
  </p:cSld>
  <p:clrMapOvr>
    <a:masterClrMapping/>
  </p:clrMapOvr>
  <p:transition spd="med">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612596"/>
      </p:ext>
    </p:extLst>
  </p:cSld>
  <p:clrMapOvr>
    <a:masterClrMapping/>
  </p:clrMapOvr>
  <p:transition spd="med">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4419381"/>
      </p:ext>
    </p:extLst>
  </p:cSld>
  <p:clrMapOvr>
    <a:masterClrMapping/>
  </p:clrMapOvr>
  <p:transition spd="med">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910254201"/>
      </p:ext>
    </p:extLst>
  </p:cSld>
  <p:clrMapOvr>
    <a:masterClrMapping/>
  </p:clrMapOvr>
  <p:transition spd="med">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2451663"/>
      </p:ext>
    </p:extLst>
  </p:cSld>
  <p:clrMapOvr>
    <a:masterClrMapping/>
  </p:clrMapOvr>
  <p:transition spd="med">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45076951"/>
      </p:ext>
    </p:extLst>
  </p:cSld>
  <p:clrMapOvr>
    <a:masterClrMapping/>
  </p:clrMapOvr>
  <p:transition spd="med">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27015536"/>
      </p:ext>
    </p:extLst>
  </p:cSld>
  <p:clrMapOvr>
    <a:masterClrMapping/>
  </p:clrMapOvr>
  <p:transition spd="med">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0199098"/>
      </p:ext>
    </p:extLst>
  </p:cSld>
  <p:clrMapOvr>
    <a:masterClrMapping/>
  </p:clrMapOvr>
  <p:transition spd="med">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0582860"/>
      </p:ext>
    </p:extLst>
  </p:cSld>
  <p:clrMapOvr>
    <a:masterClrMapping/>
  </p:clrMapOvr>
  <p:transition spd="med">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THE                                    </a:t>
            </a:r>
          </a:p>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3643599718"/>
      </p:ext>
    </p:extLst>
  </p:cSld>
  <p:clrMapOvr>
    <a:masterClrMapping/>
  </p:clrMapOvr>
  <p:transition spd="med">
    <p:cu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9/19/21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43679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9/19/21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5882910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9/19/21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7502540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9/19/21</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8632790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9/19/21</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0040004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9/19/21</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6796518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9/19/21</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1077899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9/19/21</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7847282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9/19/21</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2043101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9/19/21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242712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9/19/21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94918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998161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7091879"/>
      </p:ext>
    </p:extLst>
  </p:cSld>
  <p:clrMapOvr>
    <a:masterClrMapping/>
  </p:clrMapOvr>
  <p:transition>
    <p:wheel spokes="0"/>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1123333"/>
      </p:ext>
    </p:extLst>
  </p:cSld>
  <p:clrMapOvr>
    <a:masterClrMapping/>
  </p:clrMapOvr>
  <p:transition>
    <p:wheel spokes="0"/>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ea typeface="+mn-ea"/>
                <a:cs typeface="+mn-cs"/>
              </a:defRPr>
            </a:lvl1pPr>
          </a:lstStyle>
          <a:p>
            <a:fld id="{52F367E4-7E1D-FF4E-AF00-438FDA6547A0}" type="datetimeFigureOut">
              <a:rPr lang="en-US" smtClean="0"/>
              <a:pPr/>
              <a:t>9/19/21</a:t>
            </a:fld>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765635112"/>
      </p:ext>
    </p:extLst>
  </p:cSld>
  <p:clrMapOvr>
    <a:masterClrMapping/>
  </p:clrMapOvr>
  <p:transition spd="med">
    <p:randomBar dir="vert"/>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9/19/21</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latin typeface="Arial"/>
              </a:rPr>
              <a:pPr/>
              <a:t>‹#›</a:t>
            </a:fld>
            <a:endParaRPr lang="en-US">
              <a:latin typeface="Arial"/>
            </a:endParaRPr>
          </a:p>
        </p:txBody>
      </p:sp>
    </p:spTree>
    <p:extLst>
      <p:ext uri="{BB962C8B-B14F-4D97-AF65-F5344CB8AC3E}">
        <p14:creationId xmlns:p14="http://schemas.microsoft.com/office/powerpoint/2010/main" val="295309118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9/19/21</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latin typeface="Arial"/>
              </a:rPr>
              <a:pPr/>
              <a:t>‹#›</a:t>
            </a:fld>
            <a:endParaRPr lang="en-US">
              <a:latin typeface="Arial"/>
            </a:endParaRPr>
          </a:p>
        </p:txBody>
      </p:sp>
    </p:spTree>
    <p:extLst>
      <p:ext uri="{BB962C8B-B14F-4D97-AF65-F5344CB8AC3E}">
        <p14:creationId xmlns:p14="http://schemas.microsoft.com/office/powerpoint/2010/main" val="95228097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9/19/21</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latin typeface="Arial"/>
              </a:rPr>
              <a:pPr/>
              <a:t>‹#›</a:t>
            </a:fld>
            <a:endParaRPr lang="en-US">
              <a:latin typeface="Arial"/>
            </a:endParaRPr>
          </a:p>
        </p:txBody>
      </p:sp>
    </p:spTree>
    <p:extLst>
      <p:ext uri="{BB962C8B-B14F-4D97-AF65-F5344CB8AC3E}">
        <p14:creationId xmlns:p14="http://schemas.microsoft.com/office/powerpoint/2010/main" val="121415457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9/19/21</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latin typeface="Arial"/>
              </a:rPr>
              <a:pPr/>
              <a:t>‹#›</a:t>
            </a:fld>
            <a:endParaRPr lang="en-US">
              <a:latin typeface="Arial"/>
            </a:endParaRPr>
          </a:p>
        </p:txBody>
      </p:sp>
    </p:spTree>
    <p:extLst>
      <p:ext uri="{BB962C8B-B14F-4D97-AF65-F5344CB8AC3E}">
        <p14:creationId xmlns:p14="http://schemas.microsoft.com/office/powerpoint/2010/main" val="338662162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9/19/21</a:t>
            </a:fld>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latin typeface="Arial"/>
              </a:rPr>
              <a:pPr/>
              <a:t>‹#›</a:t>
            </a:fld>
            <a:endParaRPr lang="en-US">
              <a:latin typeface="Arial"/>
            </a:endParaRPr>
          </a:p>
        </p:txBody>
      </p:sp>
    </p:spTree>
    <p:extLst>
      <p:ext uri="{BB962C8B-B14F-4D97-AF65-F5344CB8AC3E}">
        <p14:creationId xmlns:p14="http://schemas.microsoft.com/office/powerpoint/2010/main" val="4083330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9/19/21</a:t>
            </a:fld>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latin typeface="Arial"/>
              </a:rPr>
              <a:pPr/>
              <a:t>‹#›</a:t>
            </a:fld>
            <a:endParaRPr lang="en-US">
              <a:latin typeface="Arial"/>
            </a:endParaRPr>
          </a:p>
        </p:txBody>
      </p:sp>
    </p:spTree>
    <p:extLst>
      <p:ext uri="{BB962C8B-B14F-4D97-AF65-F5344CB8AC3E}">
        <p14:creationId xmlns:p14="http://schemas.microsoft.com/office/powerpoint/2010/main" val="343312371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9/19/21</a:t>
            </a:fld>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latin typeface="Arial"/>
              </a:rPr>
              <a:pPr/>
              <a:t>‹#›</a:t>
            </a:fld>
            <a:endParaRPr lang="en-US">
              <a:latin typeface="Arial"/>
            </a:endParaRPr>
          </a:p>
        </p:txBody>
      </p:sp>
    </p:spTree>
    <p:extLst>
      <p:ext uri="{BB962C8B-B14F-4D97-AF65-F5344CB8AC3E}">
        <p14:creationId xmlns:p14="http://schemas.microsoft.com/office/powerpoint/2010/main" val="377899629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9/19/21</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latin typeface="Arial"/>
              </a:rPr>
              <a:pPr/>
              <a:t>‹#›</a:t>
            </a:fld>
            <a:endParaRPr lang="en-US">
              <a:latin typeface="Arial"/>
            </a:endParaRPr>
          </a:p>
        </p:txBody>
      </p:sp>
    </p:spTree>
    <p:extLst>
      <p:ext uri="{BB962C8B-B14F-4D97-AF65-F5344CB8AC3E}">
        <p14:creationId xmlns:p14="http://schemas.microsoft.com/office/powerpoint/2010/main" val="375537965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9/19/21</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latin typeface="Arial"/>
              </a:rPr>
              <a:pPr/>
              <a:t>‹#›</a:t>
            </a:fld>
            <a:endParaRPr lang="en-US">
              <a:latin typeface="Arial"/>
            </a:endParaRPr>
          </a:p>
        </p:txBody>
      </p:sp>
    </p:spTree>
    <p:extLst>
      <p:ext uri="{BB962C8B-B14F-4D97-AF65-F5344CB8AC3E}">
        <p14:creationId xmlns:p14="http://schemas.microsoft.com/office/powerpoint/2010/main" val="27172363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9/19/21</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latin typeface="Arial"/>
              </a:rPr>
              <a:pPr/>
              <a:t>‹#›</a:t>
            </a:fld>
            <a:endParaRPr lang="en-US">
              <a:latin typeface="Arial"/>
            </a:endParaRPr>
          </a:p>
        </p:txBody>
      </p:sp>
    </p:spTree>
    <p:extLst>
      <p:ext uri="{BB962C8B-B14F-4D97-AF65-F5344CB8AC3E}">
        <p14:creationId xmlns:p14="http://schemas.microsoft.com/office/powerpoint/2010/main" val="44232690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9/19/21</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latin typeface="Arial"/>
              </a:rPr>
              <a:pPr/>
              <a:t>‹#›</a:t>
            </a:fld>
            <a:endParaRPr lang="en-US">
              <a:latin typeface="Arial"/>
            </a:endParaRPr>
          </a:p>
        </p:txBody>
      </p:sp>
    </p:spTree>
    <p:extLst>
      <p:ext uri="{BB962C8B-B14F-4D97-AF65-F5344CB8AC3E}">
        <p14:creationId xmlns:p14="http://schemas.microsoft.com/office/powerpoint/2010/main" val="146746961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DEDA273-64C0-3345-B9C2-AB4E42FCC6C7}" type="slidenum">
              <a:rPr lang="en-US"/>
              <a:pPr>
                <a:defRPr/>
              </a:pPr>
              <a:t>‹#›</a:t>
            </a:fld>
            <a:endParaRPr lang="en-US"/>
          </a:p>
        </p:txBody>
      </p:sp>
    </p:spTree>
    <p:extLst>
      <p:ext uri="{BB962C8B-B14F-4D97-AF65-F5344CB8AC3E}">
        <p14:creationId xmlns:p14="http://schemas.microsoft.com/office/powerpoint/2010/main" val="980142820"/>
      </p:ext>
    </p:extLst>
  </p:cSld>
  <p:clrMapOvr>
    <a:masterClrMapping/>
  </p:clrMapOvr>
  <p:transition spd="med">
    <p:randomBar dir="vert"/>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E513C4-C357-1E44-9771-50ABBE25167D}" type="slidenum">
              <a:rPr lang="en-US"/>
              <a:pPr>
                <a:defRPr/>
              </a:pPr>
              <a:t>‹#›</a:t>
            </a:fld>
            <a:endParaRPr lang="en-US"/>
          </a:p>
        </p:txBody>
      </p:sp>
    </p:spTree>
    <p:extLst>
      <p:ext uri="{BB962C8B-B14F-4D97-AF65-F5344CB8AC3E}">
        <p14:creationId xmlns:p14="http://schemas.microsoft.com/office/powerpoint/2010/main" val="2093323341"/>
      </p:ext>
    </p:extLst>
  </p:cSld>
  <p:clrMapOvr>
    <a:masterClrMapping/>
  </p:clrMapOvr>
  <p:transition spd="med">
    <p:randomBar dir="vert"/>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6FACB31-38D9-D549-9839-9EB3C2F1E65E}" type="slidenum">
              <a:rPr lang="en-US"/>
              <a:pPr>
                <a:defRPr/>
              </a:pPr>
              <a:t>‹#›</a:t>
            </a:fld>
            <a:endParaRPr lang="en-US"/>
          </a:p>
        </p:txBody>
      </p:sp>
    </p:spTree>
    <p:extLst>
      <p:ext uri="{BB962C8B-B14F-4D97-AF65-F5344CB8AC3E}">
        <p14:creationId xmlns:p14="http://schemas.microsoft.com/office/powerpoint/2010/main" val="2294758522"/>
      </p:ext>
    </p:extLst>
  </p:cSld>
  <p:clrMapOvr>
    <a:masterClrMapping/>
  </p:clrMapOvr>
  <p:transition spd="med">
    <p:randomBar dir="vert"/>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ADD14DE-0CC1-0C47-B3FD-D2269FAA9E50}" type="slidenum">
              <a:rPr lang="en-US"/>
              <a:pPr>
                <a:defRPr/>
              </a:pPr>
              <a:t>‹#›</a:t>
            </a:fld>
            <a:endParaRPr lang="en-US"/>
          </a:p>
        </p:txBody>
      </p:sp>
    </p:spTree>
    <p:extLst>
      <p:ext uri="{BB962C8B-B14F-4D97-AF65-F5344CB8AC3E}">
        <p14:creationId xmlns:p14="http://schemas.microsoft.com/office/powerpoint/2010/main" val="2167469636"/>
      </p:ext>
    </p:extLst>
  </p:cSld>
  <p:clrMapOvr>
    <a:masterClrMapping/>
  </p:clrMapOvr>
  <p:transition spd="med">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B17A53F-A42C-4A4E-8A65-7486E287B245}" type="slidenum">
              <a:rPr lang="en-US"/>
              <a:pPr>
                <a:defRPr/>
              </a:pPr>
              <a:t>‹#›</a:t>
            </a:fld>
            <a:endParaRPr lang="en-US"/>
          </a:p>
        </p:txBody>
      </p:sp>
    </p:spTree>
    <p:extLst>
      <p:ext uri="{BB962C8B-B14F-4D97-AF65-F5344CB8AC3E}">
        <p14:creationId xmlns:p14="http://schemas.microsoft.com/office/powerpoint/2010/main" val="939865108"/>
      </p:ext>
    </p:extLst>
  </p:cSld>
  <p:clrMapOvr>
    <a:masterClrMapping/>
  </p:clrMapOvr>
  <p:transition spd="med">
    <p:randomBar dir="vert"/>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6C41A77-2749-EC48-AFDA-79CB5A3B530A}" type="slidenum">
              <a:rPr lang="en-US"/>
              <a:pPr>
                <a:defRPr/>
              </a:pPr>
              <a:t>‹#›</a:t>
            </a:fld>
            <a:endParaRPr lang="en-US"/>
          </a:p>
        </p:txBody>
      </p:sp>
    </p:spTree>
    <p:extLst>
      <p:ext uri="{BB962C8B-B14F-4D97-AF65-F5344CB8AC3E}">
        <p14:creationId xmlns:p14="http://schemas.microsoft.com/office/powerpoint/2010/main" val="616491416"/>
      </p:ext>
    </p:extLst>
  </p:cSld>
  <p:clrMapOvr>
    <a:masterClrMapping/>
  </p:clrMapOvr>
  <p:transition spd="med">
    <p:randomBar dir="vert"/>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C54209B-BC9D-8B45-90E4-BA12E5CF6920}" type="slidenum">
              <a:rPr lang="en-US"/>
              <a:pPr>
                <a:defRPr/>
              </a:pPr>
              <a:t>‹#›</a:t>
            </a:fld>
            <a:endParaRPr lang="en-US"/>
          </a:p>
        </p:txBody>
      </p:sp>
    </p:spTree>
    <p:extLst>
      <p:ext uri="{BB962C8B-B14F-4D97-AF65-F5344CB8AC3E}">
        <p14:creationId xmlns:p14="http://schemas.microsoft.com/office/powerpoint/2010/main" val="1958687055"/>
      </p:ext>
    </p:extLst>
  </p:cSld>
  <p:clrMapOvr>
    <a:masterClrMapping/>
  </p:clrMapOvr>
  <p:transition spd="med">
    <p:randomBar dir="vert"/>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7ADAADA-8965-6E42-9967-DFAB4668B474}" type="slidenum">
              <a:rPr lang="en-US"/>
              <a:pPr>
                <a:defRPr/>
              </a:pPr>
              <a:t>‹#›</a:t>
            </a:fld>
            <a:endParaRPr lang="en-US"/>
          </a:p>
        </p:txBody>
      </p:sp>
    </p:spTree>
    <p:extLst>
      <p:ext uri="{BB962C8B-B14F-4D97-AF65-F5344CB8AC3E}">
        <p14:creationId xmlns:p14="http://schemas.microsoft.com/office/powerpoint/2010/main" val="3575999759"/>
      </p:ext>
    </p:extLst>
  </p:cSld>
  <p:clrMapOvr>
    <a:masterClrMapping/>
  </p:clrMapOvr>
  <p:transition spd="med">
    <p:randomBar dir="vert"/>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310C7D1-0334-4E41-B69B-D86AA20DA9F3}" type="slidenum">
              <a:rPr lang="en-US"/>
              <a:pPr>
                <a:defRPr/>
              </a:pPr>
              <a:t>‹#›</a:t>
            </a:fld>
            <a:endParaRPr lang="en-US"/>
          </a:p>
        </p:txBody>
      </p:sp>
    </p:spTree>
    <p:extLst>
      <p:ext uri="{BB962C8B-B14F-4D97-AF65-F5344CB8AC3E}">
        <p14:creationId xmlns:p14="http://schemas.microsoft.com/office/powerpoint/2010/main" val="663756237"/>
      </p:ext>
    </p:extLst>
  </p:cSld>
  <p:clrMapOvr>
    <a:masterClrMapping/>
  </p:clrMapOvr>
  <p:transition spd="med">
    <p:randomBar dir="vert"/>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6034111-E32D-8847-9904-3642B1BA8E88}" type="slidenum">
              <a:rPr lang="en-US"/>
              <a:pPr>
                <a:defRPr/>
              </a:pPr>
              <a:t>‹#›</a:t>
            </a:fld>
            <a:endParaRPr lang="en-US"/>
          </a:p>
        </p:txBody>
      </p:sp>
    </p:spTree>
    <p:extLst>
      <p:ext uri="{BB962C8B-B14F-4D97-AF65-F5344CB8AC3E}">
        <p14:creationId xmlns:p14="http://schemas.microsoft.com/office/powerpoint/2010/main" val="3570827441"/>
      </p:ext>
    </p:extLst>
  </p:cSld>
  <p:clrMapOvr>
    <a:masterClrMapping/>
  </p:clrMapOvr>
  <p:transition spd="med">
    <p:randomBar dir="vert"/>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C203EC-3DEF-7041-8D16-94F9388BBD6F}" type="slidenum">
              <a:rPr lang="en-US"/>
              <a:pPr>
                <a:defRPr/>
              </a:pPr>
              <a:t>‹#›</a:t>
            </a:fld>
            <a:endParaRPr lang="en-US"/>
          </a:p>
        </p:txBody>
      </p:sp>
    </p:spTree>
    <p:extLst>
      <p:ext uri="{BB962C8B-B14F-4D97-AF65-F5344CB8AC3E}">
        <p14:creationId xmlns:p14="http://schemas.microsoft.com/office/powerpoint/2010/main" val="2087093832"/>
      </p:ext>
    </p:extLst>
  </p:cSld>
  <p:clrMapOvr>
    <a:masterClrMapping/>
  </p:clrMapOvr>
  <p:transition spd="med">
    <p:randomBar dir="vert"/>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F10F63A-159F-4C40-9C40-697549D38DAF}" type="slidenum">
              <a:rPr lang="en-US"/>
              <a:pPr>
                <a:defRPr/>
              </a:pPr>
              <a:t>‹#›</a:t>
            </a:fld>
            <a:endParaRPr lang="en-US"/>
          </a:p>
        </p:txBody>
      </p:sp>
    </p:spTree>
    <p:extLst>
      <p:ext uri="{BB962C8B-B14F-4D97-AF65-F5344CB8AC3E}">
        <p14:creationId xmlns:p14="http://schemas.microsoft.com/office/powerpoint/2010/main" val="2287261133"/>
      </p:ext>
    </p:extLst>
  </p:cSld>
  <p:clrMapOvr>
    <a:masterClrMapping/>
  </p:clrMapOvr>
  <p:transition spd="med">
    <p:randomBar dir="vert"/>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p:txBody>
          <a:bodyPr/>
          <a:lstStyle>
            <a:lvl1pPr>
              <a:defRPr/>
            </a:lvl1pPr>
          </a:lstStyle>
          <a:p>
            <a:pPr>
              <a:defRPr/>
            </a:pPr>
            <a:fld id="{F1EB1D4C-CA92-8943-9857-150F69A2847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59313645"/>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p:txBody>
          <a:bodyPr/>
          <a:lstStyle>
            <a:lvl1pPr>
              <a:defRPr/>
            </a:lvl1pPr>
          </a:lstStyle>
          <a:p>
            <a:pPr>
              <a:defRPr/>
            </a:pPr>
            <a:fld id="{3F2160CF-F1D9-734B-99C1-C126C755F82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71945052"/>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10.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theme" Target="../theme/theme11.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12.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111.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4.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5.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41.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6.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theme" Target="../theme/theme17.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slideLayout" Target="../slideLayouts/slideLayout156.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8.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theme" Target="../theme/theme19.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slideLayout" Target="../slideLayouts/slideLayout179.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20.xml.rels><?xml version="1.0" encoding="UTF-8" standalone="yes"?>
<Relationships xmlns="http://schemas.openxmlformats.org/package/2006/relationships"><Relationship Id="rId3" Type="http://schemas.openxmlformats.org/officeDocument/2006/relationships/theme" Target="../theme/theme20.xml"/><Relationship Id="rId2" Type="http://schemas.openxmlformats.org/officeDocument/2006/relationships/slideLayout" Target="../slideLayouts/slideLayout181.xml"/><Relationship Id="rId1" Type="http://schemas.openxmlformats.org/officeDocument/2006/relationships/slideLayout" Target="../slideLayouts/slideLayout18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89.xml"/><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theme" Target="../theme/theme21.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0" Type="http://schemas.openxmlformats.org/officeDocument/2006/relationships/slideLayout" Target="../slideLayouts/slideLayout191.xml"/><Relationship Id="rId4" Type="http://schemas.openxmlformats.org/officeDocument/2006/relationships/slideLayout" Target="../slideLayouts/slideLayout185.xml"/><Relationship Id="rId9" Type="http://schemas.openxmlformats.org/officeDocument/2006/relationships/slideLayout" Target="../slideLayouts/slideLayout190.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00.xml"/><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theme" Target="../theme/theme22.xml"/><Relationship Id="rId2" Type="http://schemas.openxmlformats.org/officeDocument/2006/relationships/slideLayout" Target="../slideLayouts/slideLayout19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11.xml"/><Relationship Id="rId3" Type="http://schemas.openxmlformats.org/officeDocument/2006/relationships/slideLayout" Target="../slideLayouts/slideLayout206.xml"/><Relationship Id="rId7" Type="http://schemas.openxmlformats.org/officeDocument/2006/relationships/slideLayout" Target="../slideLayouts/slideLayout210.xml"/><Relationship Id="rId12" Type="http://schemas.openxmlformats.org/officeDocument/2006/relationships/theme" Target="../theme/theme23.xml"/><Relationship Id="rId2" Type="http://schemas.openxmlformats.org/officeDocument/2006/relationships/slideLayout" Target="../slideLayouts/slideLayout205.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5" Type="http://schemas.openxmlformats.org/officeDocument/2006/relationships/slideLayout" Target="../slideLayouts/slideLayout208.xml"/><Relationship Id="rId10" Type="http://schemas.openxmlformats.org/officeDocument/2006/relationships/slideLayout" Target="../slideLayouts/slideLayout213.xml"/><Relationship Id="rId4" Type="http://schemas.openxmlformats.org/officeDocument/2006/relationships/slideLayout" Target="../slideLayouts/slideLayout207.xml"/><Relationship Id="rId9" Type="http://schemas.openxmlformats.org/officeDocument/2006/relationships/slideLayout" Target="../slideLayouts/slideLayout212.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22.xml"/><Relationship Id="rId3" Type="http://schemas.openxmlformats.org/officeDocument/2006/relationships/slideLayout" Target="../slideLayouts/slideLayout217.xml"/><Relationship Id="rId7" Type="http://schemas.openxmlformats.org/officeDocument/2006/relationships/slideLayout" Target="../slideLayouts/slideLayout221.xml"/><Relationship Id="rId12" Type="http://schemas.openxmlformats.org/officeDocument/2006/relationships/theme" Target="../theme/theme24.xml"/><Relationship Id="rId2" Type="http://schemas.openxmlformats.org/officeDocument/2006/relationships/slideLayout" Target="../slideLayouts/slideLayout216.xml"/><Relationship Id="rId1" Type="http://schemas.openxmlformats.org/officeDocument/2006/relationships/slideLayout" Target="../slideLayouts/slideLayout215.xml"/><Relationship Id="rId6" Type="http://schemas.openxmlformats.org/officeDocument/2006/relationships/slideLayout" Target="../slideLayouts/slideLayout220.xml"/><Relationship Id="rId11" Type="http://schemas.openxmlformats.org/officeDocument/2006/relationships/slideLayout" Target="../slideLayouts/slideLayout225.xml"/><Relationship Id="rId5" Type="http://schemas.openxmlformats.org/officeDocument/2006/relationships/slideLayout" Target="../slideLayouts/slideLayout219.xml"/><Relationship Id="rId10" Type="http://schemas.openxmlformats.org/officeDocument/2006/relationships/slideLayout" Target="../slideLayouts/slideLayout224.xml"/><Relationship Id="rId4" Type="http://schemas.openxmlformats.org/officeDocument/2006/relationships/slideLayout" Target="../slideLayouts/slideLayout218.xml"/><Relationship Id="rId9" Type="http://schemas.openxmlformats.org/officeDocument/2006/relationships/slideLayout" Target="../slideLayouts/slideLayout223.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33.xml"/><Relationship Id="rId3" Type="http://schemas.openxmlformats.org/officeDocument/2006/relationships/slideLayout" Target="../slideLayouts/slideLayout228.xml"/><Relationship Id="rId7" Type="http://schemas.openxmlformats.org/officeDocument/2006/relationships/slideLayout" Target="../slideLayouts/slideLayout232.xml"/><Relationship Id="rId12" Type="http://schemas.openxmlformats.org/officeDocument/2006/relationships/theme" Target="../theme/theme25.xml"/><Relationship Id="rId2" Type="http://schemas.openxmlformats.org/officeDocument/2006/relationships/slideLayout" Target="../slideLayouts/slideLayout227.xml"/><Relationship Id="rId1" Type="http://schemas.openxmlformats.org/officeDocument/2006/relationships/slideLayout" Target="../slideLayouts/slideLayout226.xml"/><Relationship Id="rId6" Type="http://schemas.openxmlformats.org/officeDocument/2006/relationships/slideLayout" Target="../slideLayouts/slideLayout231.xml"/><Relationship Id="rId11" Type="http://schemas.openxmlformats.org/officeDocument/2006/relationships/slideLayout" Target="../slideLayouts/slideLayout236.xml"/><Relationship Id="rId5" Type="http://schemas.openxmlformats.org/officeDocument/2006/relationships/slideLayout" Target="../slideLayouts/slideLayout230.xml"/><Relationship Id="rId10" Type="http://schemas.openxmlformats.org/officeDocument/2006/relationships/slideLayout" Target="../slideLayouts/slideLayout235.xml"/><Relationship Id="rId4" Type="http://schemas.openxmlformats.org/officeDocument/2006/relationships/slideLayout" Target="../slideLayouts/slideLayout229.xml"/><Relationship Id="rId9" Type="http://schemas.openxmlformats.org/officeDocument/2006/relationships/slideLayout" Target="../slideLayouts/slideLayout234.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44.xml"/><Relationship Id="rId13" Type="http://schemas.openxmlformats.org/officeDocument/2006/relationships/theme" Target="../theme/theme26.xml"/><Relationship Id="rId3" Type="http://schemas.openxmlformats.org/officeDocument/2006/relationships/slideLayout" Target="../slideLayouts/slideLayout239.xml"/><Relationship Id="rId7" Type="http://schemas.openxmlformats.org/officeDocument/2006/relationships/slideLayout" Target="../slideLayouts/slideLayout243.xml"/><Relationship Id="rId12" Type="http://schemas.openxmlformats.org/officeDocument/2006/relationships/slideLayout" Target="../slideLayouts/slideLayout248.xml"/><Relationship Id="rId2" Type="http://schemas.openxmlformats.org/officeDocument/2006/relationships/slideLayout" Target="../slideLayouts/slideLayout238.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11" Type="http://schemas.openxmlformats.org/officeDocument/2006/relationships/slideLayout" Target="../slideLayouts/slideLayout247.xml"/><Relationship Id="rId5" Type="http://schemas.openxmlformats.org/officeDocument/2006/relationships/slideLayout" Target="../slideLayouts/slideLayout241.xml"/><Relationship Id="rId10" Type="http://schemas.openxmlformats.org/officeDocument/2006/relationships/slideLayout" Target="../slideLayouts/slideLayout246.xml"/><Relationship Id="rId4" Type="http://schemas.openxmlformats.org/officeDocument/2006/relationships/slideLayout" Target="../slideLayouts/slideLayout240.xml"/><Relationship Id="rId9" Type="http://schemas.openxmlformats.org/officeDocument/2006/relationships/slideLayout" Target="../slideLayouts/slideLayout245.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56.xml"/><Relationship Id="rId13" Type="http://schemas.openxmlformats.org/officeDocument/2006/relationships/slideLayout" Target="../slideLayouts/slideLayout261.xml"/><Relationship Id="rId3" Type="http://schemas.openxmlformats.org/officeDocument/2006/relationships/slideLayout" Target="../slideLayouts/slideLayout251.xml"/><Relationship Id="rId7" Type="http://schemas.openxmlformats.org/officeDocument/2006/relationships/slideLayout" Target="../slideLayouts/slideLayout255.xml"/><Relationship Id="rId12" Type="http://schemas.openxmlformats.org/officeDocument/2006/relationships/slideLayout" Target="../slideLayouts/slideLayout260.xml"/><Relationship Id="rId2" Type="http://schemas.openxmlformats.org/officeDocument/2006/relationships/slideLayout" Target="../slideLayouts/slideLayout250.xml"/><Relationship Id="rId1" Type="http://schemas.openxmlformats.org/officeDocument/2006/relationships/slideLayout" Target="../slideLayouts/slideLayout249.xml"/><Relationship Id="rId6" Type="http://schemas.openxmlformats.org/officeDocument/2006/relationships/slideLayout" Target="../slideLayouts/slideLayout254.xml"/><Relationship Id="rId11" Type="http://schemas.openxmlformats.org/officeDocument/2006/relationships/slideLayout" Target="../slideLayouts/slideLayout259.xml"/><Relationship Id="rId5" Type="http://schemas.openxmlformats.org/officeDocument/2006/relationships/slideLayout" Target="../slideLayouts/slideLayout253.xml"/><Relationship Id="rId10" Type="http://schemas.openxmlformats.org/officeDocument/2006/relationships/slideLayout" Target="../slideLayouts/slideLayout258.xml"/><Relationship Id="rId4" Type="http://schemas.openxmlformats.org/officeDocument/2006/relationships/slideLayout" Target="../slideLayouts/slideLayout252.xml"/><Relationship Id="rId9" Type="http://schemas.openxmlformats.org/officeDocument/2006/relationships/slideLayout" Target="../slideLayouts/slideLayout257.xml"/><Relationship Id="rId14" Type="http://schemas.openxmlformats.org/officeDocument/2006/relationships/theme" Target="../theme/theme2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69.xml"/><Relationship Id="rId3" Type="http://schemas.openxmlformats.org/officeDocument/2006/relationships/slideLayout" Target="../slideLayouts/slideLayout264.xml"/><Relationship Id="rId7" Type="http://schemas.openxmlformats.org/officeDocument/2006/relationships/slideLayout" Target="../slideLayouts/slideLayout268.xml"/><Relationship Id="rId12" Type="http://schemas.openxmlformats.org/officeDocument/2006/relationships/theme" Target="../theme/theme28.xml"/><Relationship Id="rId2" Type="http://schemas.openxmlformats.org/officeDocument/2006/relationships/slideLayout" Target="../slideLayouts/slideLayout263.xml"/><Relationship Id="rId1" Type="http://schemas.openxmlformats.org/officeDocument/2006/relationships/slideLayout" Target="../slideLayouts/slideLayout262.xml"/><Relationship Id="rId6" Type="http://schemas.openxmlformats.org/officeDocument/2006/relationships/slideLayout" Target="../slideLayouts/slideLayout267.xml"/><Relationship Id="rId11" Type="http://schemas.openxmlformats.org/officeDocument/2006/relationships/slideLayout" Target="../slideLayouts/slideLayout272.xml"/><Relationship Id="rId5" Type="http://schemas.openxmlformats.org/officeDocument/2006/relationships/slideLayout" Target="../slideLayouts/slideLayout266.xml"/><Relationship Id="rId10" Type="http://schemas.openxmlformats.org/officeDocument/2006/relationships/slideLayout" Target="../slideLayouts/slideLayout271.xml"/><Relationship Id="rId4" Type="http://schemas.openxmlformats.org/officeDocument/2006/relationships/slideLayout" Target="../slideLayouts/slideLayout265.xml"/><Relationship Id="rId9" Type="http://schemas.openxmlformats.org/officeDocument/2006/relationships/slideLayout" Target="../slideLayouts/slideLayout270.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80.xml"/><Relationship Id="rId3" Type="http://schemas.openxmlformats.org/officeDocument/2006/relationships/slideLayout" Target="../slideLayouts/slideLayout275.xml"/><Relationship Id="rId7" Type="http://schemas.openxmlformats.org/officeDocument/2006/relationships/slideLayout" Target="../slideLayouts/slideLayout279.xml"/><Relationship Id="rId12" Type="http://schemas.openxmlformats.org/officeDocument/2006/relationships/theme" Target="../theme/theme29.xml"/><Relationship Id="rId2" Type="http://schemas.openxmlformats.org/officeDocument/2006/relationships/slideLayout" Target="../slideLayouts/slideLayout274.xml"/><Relationship Id="rId1" Type="http://schemas.openxmlformats.org/officeDocument/2006/relationships/slideLayout" Target="../slideLayouts/slideLayout273.xml"/><Relationship Id="rId6" Type="http://schemas.openxmlformats.org/officeDocument/2006/relationships/slideLayout" Target="../slideLayouts/slideLayout278.xml"/><Relationship Id="rId11" Type="http://schemas.openxmlformats.org/officeDocument/2006/relationships/slideLayout" Target="../slideLayouts/slideLayout283.xml"/><Relationship Id="rId5" Type="http://schemas.openxmlformats.org/officeDocument/2006/relationships/slideLayout" Target="../slideLayouts/slideLayout277.xml"/><Relationship Id="rId10" Type="http://schemas.openxmlformats.org/officeDocument/2006/relationships/slideLayout" Target="../slideLayouts/slideLayout282.xml"/><Relationship Id="rId4" Type="http://schemas.openxmlformats.org/officeDocument/2006/relationships/slideLayout" Target="../slideLayouts/slideLayout276.xml"/><Relationship Id="rId9" Type="http://schemas.openxmlformats.org/officeDocument/2006/relationships/slideLayout" Target="../slideLayouts/slideLayout28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30.xml.rels><?xml version="1.0" encoding="UTF-8" standalone="yes"?>
<Relationships xmlns="http://schemas.openxmlformats.org/package/2006/relationships"><Relationship Id="rId2" Type="http://schemas.openxmlformats.org/officeDocument/2006/relationships/theme" Target="../theme/theme30.xml"/><Relationship Id="rId1" Type="http://schemas.openxmlformats.org/officeDocument/2006/relationships/slideLayout" Target="../slideLayouts/slideLayout284.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292.xml"/><Relationship Id="rId13" Type="http://schemas.openxmlformats.org/officeDocument/2006/relationships/theme" Target="../theme/theme31.xml"/><Relationship Id="rId3" Type="http://schemas.openxmlformats.org/officeDocument/2006/relationships/slideLayout" Target="../slideLayouts/slideLayout287.xml"/><Relationship Id="rId7" Type="http://schemas.openxmlformats.org/officeDocument/2006/relationships/slideLayout" Target="../slideLayouts/slideLayout291.xml"/><Relationship Id="rId12" Type="http://schemas.openxmlformats.org/officeDocument/2006/relationships/slideLayout" Target="../slideLayouts/slideLayout296.xml"/><Relationship Id="rId2" Type="http://schemas.openxmlformats.org/officeDocument/2006/relationships/slideLayout" Target="../slideLayouts/slideLayout286.xml"/><Relationship Id="rId1" Type="http://schemas.openxmlformats.org/officeDocument/2006/relationships/slideLayout" Target="../slideLayouts/slideLayout285.xml"/><Relationship Id="rId6" Type="http://schemas.openxmlformats.org/officeDocument/2006/relationships/slideLayout" Target="../slideLayouts/slideLayout290.xml"/><Relationship Id="rId11" Type="http://schemas.openxmlformats.org/officeDocument/2006/relationships/slideLayout" Target="../slideLayouts/slideLayout295.xml"/><Relationship Id="rId5" Type="http://schemas.openxmlformats.org/officeDocument/2006/relationships/slideLayout" Target="../slideLayouts/slideLayout289.xml"/><Relationship Id="rId10" Type="http://schemas.openxmlformats.org/officeDocument/2006/relationships/slideLayout" Target="../slideLayouts/slideLayout294.xml"/><Relationship Id="rId4" Type="http://schemas.openxmlformats.org/officeDocument/2006/relationships/slideLayout" Target="../slideLayouts/slideLayout288.xml"/><Relationship Id="rId9" Type="http://schemas.openxmlformats.org/officeDocument/2006/relationships/slideLayout" Target="../slideLayouts/slideLayout293.xml"/></Relationships>
</file>

<file path=ppt/slideMasters/_rels/slideMaster32.xml.rels><?xml version="1.0" encoding="UTF-8" standalone="yes"?>
<Relationships xmlns="http://schemas.openxmlformats.org/package/2006/relationships"><Relationship Id="rId3" Type="http://schemas.openxmlformats.org/officeDocument/2006/relationships/theme" Target="../theme/theme32.xml"/><Relationship Id="rId2" Type="http://schemas.openxmlformats.org/officeDocument/2006/relationships/slideLayout" Target="../slideLayouts/slideLayout298.xml"/><Relationship Id="rId1" Type="http://schemas.openxmlformats.org/officeDocument/2006/relationships/slideLayout" Target="../slideLayouts/slideLayout297.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06.xml"/><Relationship Id="rId13" Type="http://schemas.openxmlformats.org/officeDocument/2006/relationships/slideLayout" Target="../slideLayouts/slideLayout311.xml"/><Relationship Id="rId3" Type="http://schemas.openxmlformats.org/officeDocument/2006/relationships/slideLayout" Target="../slideLayouts/slideLayout301.xml"/><Relationship Id="rId7" Type="http://schemas.openxmlformats.org/officeDocument/2006/relationships/slideLayout" Target="../slideLayouts/slideLayout305.xml"/><Relationship Id="rId12" Type="http://schemas.openxmlformats.org/officeDocument/2006/relationships/slideLayout" Target="../slideLayouts/slideLayout310.xml"/><Relationship Id="rId2" Type="http://schemas.openxmlformats.org/officeDocument/2006/relationships/slideLayout" Target="../slideLayouts/slideLayout300.xml"/><Relationship Id="rId1" Type="http://schemas.openxmlformats.org/officeDocument/2006/relationships/slideLayout" Target="../slideLayouts/slideLayout299.xml"/><Relationship Id="rId6" Type="http://schemas.openxmlformats.org/officeDocument/2006/relationships/slideLayout" Target="../slideLayouts/slideLayout304.xml"/><Relationship Id="rId11" Type="http://schemas.openxmlformats.org/officeDocument/2006/relationships/slideLayout" Target="../slideLayouts/slideLayout309.xml"/><Relationship Id="rId5" Type="http://schemas.openxmlformats.org/officeDocument/2006/relationships/slideLayout" Target="../slideLayouts/slideLayout303.xml"/><Relationship Id="rId10" Type="http://schemas.openxmlformats.org/officeDocument/2006/relationships/slideLayout" Target="../slideLayouts/slideLayout308.xml"/><Relationship Id="rId4" Type="http://schemas.openxmlformats.org/officeDocument/2006/relationships/slideLayout" Target="../slideLayouts/slideLayout302.xml"/><Relationship Id="rId9" Type="http://schemas.openxmlformats.org/officeDocument/2006/relationships/slideLayout" Target="../slideLayouts/slideLayout307.xml"/><Relationship Id="rId14" Type="http://schemas.openxmlformats.org/officeDocument/2006/relationships/theme" Target="../theme/theme33.xml"/></Relationships>
</file>

<file path=ppt/slideMasters/_rels/slideMaster34.xml.rels><?xml version="1.0" encoding="UTF-8" standalone="yes"?>
<Relationships xmlns="http://schemas.openxmlformats.org/package/2006/relationships"><Relationship Id="rId2" Type="http://schemas.openxmlformats.org/officeDocument/2006/relationships/theme" Target="../theme/theme34.xml"/><Relationship Id="rId1" Type="http://schemas.openxmlformats.org/officeDocument/2006/relationships/slideLayout" Target="../slideLayouts/slideLayout31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72.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73.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28" charset="0"/>
                <a:ea typeface="+mn-ea"/>
                <a:cs typeface="+mn-cs"/>
              </a:defRPr>
            </a:lvl1pPr>
          </a:lstStyle>
          <a:p>
            <a:fld id="{52F367E4-7E1D-FF4E-AF00-438FDA6547A0}" type="datetimeFigureOut">
              <a:rPr lang="en-US" smtClean="0"/>
              <a:pPr/>
              <a:t>9/19/21</a:t>
            </a:fld>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28" charset="0"/>
                <a:ea typeface="+mn-ea"/>
                <a:cs typeface="+mn-cs"/>
              </a:defRPr>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8C99E196-A115-2F47-A252-2B1A00B54207}" type="slidenum">
              <a:rPr lang="en-US" smtClean="0">
                <a:latin typeface="Arial"/>
              </a:rPr>
              <a:pPr/>
              <a:t>‹#›</a:t>
            </a:fld>
            <a:endParaRPr lang="en-US">
              <a:latin typeface="Arial"/>
            </a:endParaRPr>
          </a:p>
        </p:txBody>
      </p:sp>
    </p:spTree>
    <p:extLst>
      <p:ext uri="{BB962C8B-B14F-4D97-AF65-F5344CB8AC3E}">
        <p14:creationId xmlns:p14="http://schemas.microsoft.com/office/powerpoint/2010/main" val="599110132"/>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pitchFamily="-108" charset="-128"/>
        </a:defRPr>
      </a:lvl1pPr>
      <a:lvl2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2pPr>
      <a:lvl3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3pPr>
      <a:lvl4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4pPr>
      <a:lvl5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5pPr>
      <a:lvl6pPr marL="457200" algn="ctr" rtl="0" fontAlgn="base">
        <a:spcBef>
          <a:spcPct val="0"/>
        </a:spcBef>
        <a:spcAft>
          <a:spcPct val="0"/>
        </a:spcAft>
        <a:defRPr sz="4400">
          <a:solidFill>
            <a:schemeClr val="tx2"/>
          </a:solidFill>
          <a:latin typeface="Arial" pitchFamily="-128" charset="0"/>
        </a:defRPr>
      </a:lvl6pPr>
      <a:lvl7pPr marL="914400" algn="ctr" rtl="0" fontAlgn="base">
        <a:spcBef>
          <a:spcPct val="0"/>
        </a:spcBef>
        <a:spcAft>
          <a:spcPct val="0"/>
        </a:spcAft>
        <a:defRPr sz="4400">
          <a:solidFill>
            <a:schemeClr val="tx2"/>
          </a:solidFill>
          <a:latin typeface="Arial" pitchFamily="-128" charset="0"/>
        </a:defRPr>
      </a:lvl7pPr>
      <a:lvl8pPr marL="1371600" algn="ctr" rtl="0" fontAlgn="base">
        <a:spcBef>
          <a:spcPct val="0"/>
        </a:spcBef>
        <a:spcAft>
          <a:spcPct val="0"/>
        </a:spcAft>
        <a:defRPr sz="4400">
          <a:solidFill>
            <a:schemeClr val="tx2"/>
          </a:solidFill>
          <a:latin typeface="Arial" pitchFamily="-128" charset="0"/>
        </a:defRPr>
      </a:lvl8pPr>
      <a:lvl9pPr marL="1828800" algn="ctr" rtl="0" fontAlgn="base">
        <a:spcBef>
          <a:spcPct val="0"/>
        </a:spcBef>
        <a:spcAft>
          <a:spcPct val="0"/>
        </a:spcAft>
        <a:defRPr sz="4400">
          <a:solidFill>
            <a:schemeClr val="tx2"/>
          </a:solidFill>
          <a:latin typeface="Arial" pitchFamily="-12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defTabSz="914400" fontAlgn="base">
              <a:spcBef>
                <a:spcPct val="0"/>
              </a:spcBef>
              <a:spcAft>
                <a:spcPct val="0"/>
              </a:spcAft>
              <a:defRPr/>
            </a:pPr>
            <a:fld id="{EC2F7682-B8C0-5044-BBAC-9B1BD24C011D}"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531689530"/>
      </p:ext>
    </p:extLst>
  </p:cSld>
  <p:clrMap bg1="lt1" tx1="dk1" bg2="lt2" tx2="dk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 id="2147483898" r:id="rId6"/>
    <p:sldLayoutId id="2147483899" r:id="rId7"/>
    <p:sldLayoutId id="2147483900" r:id="rId8"/>
    <p:sldLayoutId id="2147483901" r:id="rId9"/>
    <p:sldLayoutId id="2147483902" r:id="rId10"/>
    <p:sldLayoutId id="2147483903" r:id="rId11"/>
    <p:sldLayoutId id="2147483904"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7"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5410"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11162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162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163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latin typeface="Arial" charset="0"/>
              </a:defRPr>
            </a:lvl1pPr>
          </a:lstStyle>
          <a:p>
            <a:pPr defTabSz="914400" fontAlgn="base">
              <a:spcBef>
                <a:spcPct val="0"/>
              </a:spcBef>
              <a:spcAft>
                <a:spcPct val="0"/>
              </a:spcAft>
              <a:defRPr/>
            </a:pPr>
            <a:fld id="{D85C9387-3A0B-4848-AF66-620769167564}" type="slidenum">
              <a:rPr lang="en-US">
                <a:solidFill>
                  <a:srgbClr val="FFFFFF"/>
                </a:solidFill>
                <a:ea typeface="ＭＳ Ｐゴシック" charset="-128"/>
                <a:cs typeface="ＭＳ Ｐゴシック" charset="-128"/>
              </a:rPr>
              <a:pPr defTabSz="914400" fontAlgn="base">
                <a:spcBef>
                  <a:spcPct val="0"/>
                </a:spcBef>
                <a:spcAft>
                  <a:spcPct val="0"/>
                </a:spcAft>
                <a:defRPr/>
              </a:pPr>
              <a:t>‹#›</a:t>
            </a:fld>
            <a:endParaRPr lang="en-US">
              <a:solidFill>
                <a:srgbClr val="FFFFFF"/>
              </a:solidFill>
              <a:ea typeface="ＭＳ Ｐゴシック" charset="-128"/>
              <a:cs typeface="ＭＳ Ｐゴシック" charset="-128"/>
            </a:endParaRPr>
          </a:p>
        </p:txBody>
      </p:sp>
    </p:spTree>
    <p:extLst>
      <p:ext uri="{BB962C8B-B14F-4D97-AF65-F5344CB8AC3E}">
        <p14:creationId xmlns:p14="http://schemas.microsoft.com/office/powerpoint/2010/main" val="1593166897"/>
      </p:ext>
    </p:extLst>
  </p:cSld>
  <p:clrMap bg1="dk2" tx1="lt1" bg2="dk1" tx2="lt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2"/>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2"/>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2"/>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2"/>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04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28" charset="0"/>
                <a:ea typeface="ＭＳ Ｐゴシック" pitchFamily="-112" charset="-128"/>
                <a:cs typeface="ＭＳ Ｐゴシック" pitchFamily="-112" charset="-128"/>
              </a:defRPr>
            </a:lvl1pPr>
          </a:lstStyle>
          <a:p>
            <a:fld id="{52F367E4-7E1D-FF4E-AF00-438FDA6547A0}" type="datetimeFigureOut">
              <a:rPr lang="en-US" smtClean="0"/>
              <a:pPr/>
              <a:t>9/19/21</a:t>
            </a:fld>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28" charset="0"/>
                <a:ea typeface="ＭＳ Ｐゴシック" pitchFamily="-112" charset="-128"/>
                <a:cs typeface="ＭＳ Ｐゴシック" pitchFamily="-112" charset="-128"/>
              </a:defRPr>
            </a:lvl1pPr>
          </a:lstStyle>
          <a:p>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644008320"/>
      </p:ext>
    </p:extLst>
  </p:cSld>
  <p:clrMap bg1="lt1" tx1="dk1" bg2="lt2" tx2="dk2" accent1="accent1" accent2="accent2" accent3="accent3" accent4="accent4" accent5="accent5" accent6="accent6" hlink="hlink" folHlink="folHlink"/>
  <p:sldLayoutIdLst>
    <p:sldLayoutId id="2147483918" r:id="rId1"/>
    <p:sldLayoutId id="2147483919" r:id="rId2"/>
    <p:sldLayoutId id="2147483920" r:id="rId3"/>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8480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8480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8480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a:defRPr sz="1400">
                <a:cs typeface="+mn-cs"/>
              </a:defRPr>
            </a:lvl1pPr>
          </a:lstStyle>
          <a:p>
            <a:pPr defTabSz="914400" fontAlgn="base">
              <a:spcBef>
                <a:spcPct val="0"/>
              </a:spcBef>
              <a:spcAft>
                <a:spcPct val="0"/>
              </a:spcAft>
              <a:defRPr/>
            </a:pPr>
            <a:endParaRPr lang="en-US">
              <a:solidFill>
                <a:srgbClr val="000000"/>
              </a:solidFill>
              <a:latin typeface="Arial" charset="0"/>
              <a:ea typeface="ＭＳ Ｐゴシック" charset="0"/>
              <a:cs typeface="Arial"/>
            </a:endParaRPr>
          </a:p>
        </p:txBody>
      </p:sp>
      <p:sp>
        <p:nvSpPr>
          <p:cNvPr id="148480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lgn="ctr" defTabSz="914400" fontAlgn="base">
              <a:spcBef>
                <a:spcPct val="0"/>
              </a:spcBef>
              <a:spcAft>
                <a:spcPct val="0"/>
              </a:spcAft>
              <a:defRPr/>
            </a:pPr>
            <a:endParaRPr lang="en-US">
              <a:solidFill>
                <a:srgbClr val="000000"/>
              </a:solidFill>
              <a:latin typeface="Arial" charset="0"/>
              <a:ea typeface="ＭＳ Ｐゴシック" charset="0"/>
              <a:cs typeface="Arial"/>
            </a:endParaRPr>
          </a:p>
        </p:txBody>
      </p:sp>
      <p:sp>
        <p:nvSpPr>
          <p:cNvPr id="148480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400" fontAlgn="base">
              <a:spcBef>
                <a:spcPct val="0"/>
              </a:spcBef>
              <a:spcAft>
                <a:spcPct val="0"/>
              </a:spcAft>
              <a:defRPr/>
            </a:pPr>
            <a:fld id="{4A28C2E9-AFE2-D94F-AB05-408A9C24E297}" type="slidenum">
              <a:rPr lang="en-US">
                <a:solidFill>
                  <a:srgbClr val="000000"/>
                </a:solidFill>
                <a:latin typeface="Arial" charset="0"/>
                <a:ea typeface="ＭＳ Ｐゴシック" charset="0"/>
                <a:cs typeface="Arial"/>
              </a:rPr>
              <a:pPr defTabSz="914400" fontAlgn="base">
                <a:spcBef>
                  <a:spcPct val="0"/>
                </a:spcBef>
                <a:spcAft>
                  <a:spcPct val="0"/>
                </a:spcAft>
                <a:defRPr/>
              </a:pPr>
              <a:t>‹#›</a:t>
            </a:fld>
            <a:endParaRPr lang="en-US">
              <a:solidFill>
                <a:srgbClr val="000000"/>
              </a:solidFill>
              <a:latin typeface="Arial" charset="0"/>
              <a:ea typeface="ＭＳ Ｐゴシック" charset="0"/>
              <a:cs typeface="Arial"/>
            </a:endParaRPr>
          </a:p>
        </p:txBody>
      </p:sp>
    </p:spTree>
    <p:extLst>
      <p:ext uri="{BB962C8B-B14F-4D97-AF65-F5344CB8AC3E}">
        <p14:creationId xmlns:p14="http://schemas.microsoft.com/office/powerpoint/2010/main" val="4132828459"/>
      </p:ext>
    </p:extLst>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8480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48480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 name="Rectangle 4"/>
          <p:cNvSpPr>
            <a:spLocks noGrp="1" noChangeArrowheads="1"/>
          </p:cNvSpPr>
          <p:nvPr>
            <p:ph type="dt" sz="half" idx="2"/>
          </p:nvPr>
        </p:nvSpPr>
        <p:spPr bwMode="auto">
          <a:xfrm>
            <a:off x="457200" y="6245225"/>
            <a:ext cx="2133600" cy="476250"/>
          </a:xfrm>
          <a:prstGeom prst="rect">
            <a:avLst/>
          </a:prstGeo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cs typeface="Arial"/>
              </a:defRPr>
            </a:lvl1pPr>
          </a:lstStyle>
          <a:p>
            <a:fld id="{52F367E4-7E1D-FF4E-AF00-438FDA6547A0}" type="datetimeFigureOut">
              <a:rPr lang="en-US" smtClean="0">
                <a:latin typeface="Arial"/>
                <a:ea typeface="SimSun"/>
              </a:rPr>
              <a:pPr/>
              <a:t>9/19/21</a:t>
            </a:fld>
            <a:endParaRPr lang="en-US">
              <a:latin typeface="Arial"/>
              <a:ea typeface="SimSun"/>
            </a:endParaRPr>
          </a:p>
        </p:txBody>
      </p:sp>
      <p:sp>
        <p:nvSpPr>
          <p:cNvPr id="8" name="Rectangle 5"/>
          <p:cNvSpPr>
            <a:spLocks noGrp="1" noChangeArrowheads="1"/>
          </p:cNvSpPr>
          <p:nvPr>
            <p:ph type="ftr" sz="quarter" idx="3"/>
          </p:nvPr>
        </p:nvSpPr>
        <p:spPr bwMode="auto">
          <a:xfrm>
            <a:off x="3124200" y="6245225"/>
            <a:ext cx="2895600" cy="476250"/>
          </a:xfrm>
          <a:prstGeom prst="rect">
            <a:avLst/>
          </a:prstGeo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cs typeface="Arial"/>
              </a:defRPr>
            </a:lvl1pPr>
          </a:lstStyle>
          <a:p>
            <a:endParaRPr lang="en-US">
              <a:latin typeface="Arial"/>
              <a:ea typeface="SimSun"/>
            </a:endParaRPr>
          </a:p>
        </p:txBody>
      </p:sp>
      <p:sp>
        <p:nvSpPr>
          <p:cNvPr id="9" name="Rectangle 6"/>
          <p:cNvSpPr>
            <a:spLocks noGrp="1" noChangeArrowheads="1"/>
          </p:cNvSpPr>
          <p:nvPr>
            <p:ph type="sldNum" sz="quarter" idx="4"/>
          </p:nvPr>
        </p:nvSpPr>
        <p:spPr bwMode="auto">
          <a:xfrm>
            <a:off x="6553200" y="6245225"/>
            <a:ext cx="2133600" cy="476250"/>
          </a:xfrm>
          <a:prstGeom prst="rect">
            <a:avLst/>
          </a:prstGeo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cs typeface="Arial"/>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1938315305"/>
      </p:ext>
    </p:extLst>
  </p:cSld>
  <p:clrMap bg1="lt1" tx1="dk1" bg2="lt2" tx2="dk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 id="2147483942" r:id="rId9"/>
    <p:sldLayoutId id="2147483943" r:id="rId10"/>
    <p:sldLayoutId id="214748394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SimSun" charset="0"/>
          <a:cs typeface="SimSun" charset="0"/>
        </a:defRPr>
      </a:lvl2pPr>
      <a:lvl3pPr algn="ctr" rtl="0" eaLnBrk="0" fontAlgn="base" hangingPunct="0">
        <a:spcBef>
          <a:spcPct val="0"/>
        </a:spcBef>
        <a:spcAft>
          <a:spcPct val="0"/>
        </a:spcAft>
        <a:defRPr sz="4400">
          <a:solidFill>
            <a:schemeClr val="tx2"/>
          </a:solidFill>
          <a:latin typeface="Arial" charset="0"/>
          <a:ea typeface="SimSun" charset="0"/>
          <a:cs typeface="SimSun" charset="0"/>
        </a:defRPr>
      </a:lvl3pPr>
      <a:lvl4pPr algn="ctr" rtl="0" eaLnBrk="0" fontAlgn="base" hangingPunct="0">
        <a:spcBef>
          <a:spcPct val="0"/>
        </a:spcBef>
        <a:spcAft>
          <a:spcPct val="0"/>
        </a:spcAft>
        <a:defRPr sz="4400">
          <a:solidFill>
            <a:schemeClr val="tx2"/>
          </a:solidFill>
          <a:latin typeface="Arial" charset="0"/>
          <a:ea typeface="SimSun" charset="0"/>
          <a:cs typeface="SimSun" charset="0"/>
        </a:defRPr>
      </a:lvl4pPr>
      <a:lvl5pPr algn="ctr" rtl="0" eaLnBrk="0" fontAlgn="base" hangingPunct="0">
        <a:spcBef>
          <a:spcPct val="0"/>
        </a:spcBef>
        <a:spcAft>
          <a:spcPct val="0"/>
        </a:spcAft>
        <a:defRPr sz="4400">
          <a:solidFill>
            <a:schemeClr val="tx2"/>
          </a:solidFill>
          <a:latin typeface="Arial" charset="0"/>
          <a:ea typeface="SimSun" charset="0"/>
          <a:cs typeface="SimSun" charset="0"/>
        </a:defRPr>
      </a:lvl5pPr>
      <a:lvl6pPr marL="457200" algn="ctr" rtl="0" fontAlgn="base">
        <a:spcBef>
          <a:spcPct val="0"/>
        </a:spcBef>
        <a:spcAft>
          <a:spcPct val="0"/>
        </a:spcAft>
        <a:defRPr sz="4400">
          <a:solidFill>
            <a:schemeClr val="tx2"/>
          </a:solidFill>
          <a:latin typeface="Arial" charset="0"/>
          <a:ea typeface="SimSun" charset="0"/>
          <a:cs typeface="SimSun" charset="0"/>
        </a:defRPr>
      </a:lvl6pPr>
      <a:lvl7pPr marL="914400" algn="ctr" rtl="0" fontAlgn="base">
        <a:spcBef>
          <a:spcPct val="0"/>
        </a:spcBef>
        <a:spcAft>
          <a:spcPct val="0"/>
        </a:spcAft>
        <a:defRPr sz="4400">
          <a:solidFill>
            <a:schemeClr val="tx2"/>
          </a:solidFill>
          <a:latin typeface="Arial" charset="0"/>
          <a:ea typeface="SimSun" charset="0"/>
          <a:cs typeface="SimSun" charset="0"/>
        </a:defRPr>
      </a:lvl7pPr>
      <a:lvl8pPr marL="1371600" algn="ctr" rtl="0" fontAlgn="base">
        <a:spcBef>
          <a:spcPct val="0"/>
        </a:spcBef>
        <a:spcAft>
          <a:spcPct val="0"/>
        </a:spcAft>
        <a:defRPr sz="4400">
          <a:solidFill>
            <a:schemeClr val="tx2"/>
          </a:solidFill>
          <a:latin typeface="Arial" charset="0"/>
          <a:ea typeface="SimSun" charset="0"/>
          <a:cs typeface="SimSun" charset="0"/>
        </a:defRPr>
      </a:lvl8pPr>
      <a:lvl9pPr marL="1828800" algn="ctr" rtl="0" fontAlgn="base">
        <a:spcBef>
          <a:spcPct val="0"/>
        </a:spcBef>
        <a:spcAft>
          <a:spcPct val="0"/>
        </a:spcAft>
        <a:defRPr sz="4400">
          <a:solidFill>
            <a:schemeClr val="tx2"/>
          </a:solidFill>
          <a:latin typeface="Arial" charset="0"/>
          <a:ea typeface="SimSun" charset="0"/>
          <a:cs typeface="SimSu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2002454244"/>
      </p:ext>
    </p:extLst>
  </p:cSld>
  <p:clrMap bg1="lt1" tx1="dk1" bg2="lt2" tx2="dk2" accent1="accent1" accent2="accent2" accent3="accent3" accent4="accent4" accent5="accent5" accent6="accent6" hlink="hlink" folHlink="folHlink"/>
  <p:sldLayoutIdLst>
    <p:sldLayoutId id="2147483946" r:id="rId1"/>
    <p:sldLayoutId id="2147483947" r:id="rId2"/>
    <p:sldLayoutId id="2147483948" r:id="rId3"/>
    <p:sldLayoutId id="2147483949" r:id="rId4"/>
    <p:sldLayoutId id="2147483950" r:id="rId5"/>
    <p:sldLayoutId id="2147483951" r:id="rId6"/>
    <p:sldLayoutId id="2147483952" r:id="rId7"/>
    <p:sldLayoutId id="2147483953" r:id="rId8"/>
    <p:sldLayoutId id="2147483954" r:id="rId9"/>
    <p:sldLayoutId id="2147483955" r:id="rId10"/>
    <p:sldLayoutId id="214748395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3010" name="Group 2"/>
          <p:cNvGrpSpPr>
            <a:grpSpLocks/>
          </p:cNvGrpSpPr>
          <p:nvPr/>
        </p:nvGrpSpPr>
        <p:grpSpPr bwMode="auto">
          <a:xfrm>
            <a:off x="0" y="3902075"/>
            <a:ext cx="3400425" cy="2949575"/>
            <a:chOff x="0" y="2458"/>
            <a:chExt cx="2142" cy="1858"/>
          </a:xfrm>
        </p:grpSpPr>
        <p:sp>
          <p:nvSpPr>
            <p:cNvPr id="9625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626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626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626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4302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4302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4302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grpSp>
      <p:sp>
        <p:nvSpPr>
          <p:cNvPr id="96266"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96267"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26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FFFFFF"/>
              </a:solidFill>
            </a:endParaRPr>
          </a:p>
        </p:txBody>
      </p:sp>
      <p:sp>
        <p:nvSpPr>
          <p:cNvPr id="96269"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FFFFFF"/>
              </a:solidFill>
            </a:endParaRPr>
          </a:p>
        </p:txBody>
      </p:sp>
      <p:sp>
        <p:nvSpPr>
          <p:cNvPr id="9627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10199"/>
                  </a:outerShdw>
                </a:effectLst>
              </a:defRPr>
            </a:lvl1pPr>
          </a:lstStyle>
          <a:p>
            <a:pPr defTabSz="914400" fontAlgn="base">
              <a:spcBef>
                <a:spcPct val="0"/>
              </a:spcBef>
              <a:spcAft>
                <a:spcPct val="0"/>
              </a:spcAft>
              <a:defRPr/>
            </a:pPr>
            <a:fld id="{0A24B72E-656F-484A-938B-D8EA60420A88}" type="slidenum">
              <a:rPr lang="en-US">
                <a:solidFill>
                  <a:srgbClr val="FFFFFF"/>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870388746"/>
      </p:ext>
    </p:extLst>
  </p:cSld>
  <p:clrMap bg1="dk2" tx1="lt1" bg2="dk1" tx2="lt2" accent1="accent1" accent2="accent2" accent3="accent3" accent4="accent4" accent5="accent5" accent6="accent6" hlink="hlink" folHlink="folHlink"/>
  <p:sldLayoutIdLst>
    <p:sldLayoutId id="2147483958" r:id="rId1"/>
    <p:sldLayoutId id="2147483959" r:id="rId2"/>
    <p:sldLayoutId id="2147483960" r:id="rId3"/>
    <p:sldLayoutId id="2147483961" r:id="rId4"/>
    <p:sldLayoutId id="2147483962" r:id="rId5"/>
    <p:sldLayoutId id="2147483963" r:id="rId6"/>
    <p:sldLayoutId id="2147483964" r:id="rId7"/>
    <p:sldLayoutId id="2147483965" r:id="rId8"/>
    <p:sldLayoutId id="2147483966" r:id="rId9"/>
    <p:sldLayoutId id="2147483967" r:id="rId10"/>
    <p:sldLayoutId id="2147483968" r:id="rId11"/>
    <p:sldLayoutId id="2147483969"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410050"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10051"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8" tIns="44450" rIns="90488" bIns="44450" numCol="1" anchor="ctr" anchorCtr="0" compatLnSpc="1">
            <a:prstTxWarp prst="textNoShape">
              <a:avLst/>
            </a:prstTxWarp>
          </a:bodyPr>
          <a:lstStyle/>
          <a:p>
            <a:pPr lvl="0"/>
            <a:r>
              <a:rPr lang="en-US" dirty="0"/>
              <a:t>Click to edit Master title style</a:t>
            </a:r>
          </a:p>
        </p:txBody>
      </p:sp>
      <p:sp>
        <p:nvSpPr>
          <p:cNvPr id="15364" name="Rectangle 4"/>
          <p:cNvSpPr>
            <a:spLocks noChangeArrowheads="1"/>
          </p:cNvSpPr>
          <p:nvPr/>
        </p:nvSpPr>
        <p:spPr bwMode="auto">
          <a:xfrm>
            <a:off x="0" y="0"/>
            <a:ext cx="1085850" cy="6845300"/>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045580103"/>
      </p:ext>
    </p:extLst>
  </p:cSld>
  <p:clrMap bg1="dk2" tx1="lt1" bg2="dk1" tx2="lt2" accent1="accent1" accent2="accent2" accent3="accent3" accent4="accent4" accent5="accent5" accent6="accent6" hlink="hlink" folHlink="folHlink"/>
  <p:sldLayoutIdLst>
    <p:sldLayoutId id="2147483971" r:id="rId1"/>
    <p:sldLayoutId id="2147483972" r:id="rId2"/>
    <p:sldLayoutId id="2147483973" r:id="rId3"/>
    <p:sldLayoutId id="2147483974" r:id="rId4"/>
    <p:sldLayoutId id="2147483975" r:id="rId5"/>
    <p:sldLayoutId id="2147483976" r:id="rId6"/>
    <p:sldLayoutId id="2147483977" r:id="rId7"/>
    <p:sldLayoutId id="2147483978" r:id="rId8"/>
    <p:sldLayoutId id="2147483979" r:id="rId9"/>
    <p:sldLayoutId id="2147483980" r:id="rId10"/>
    <p:sldLayoutId id="2147483981" r:id="rId11"/>
  </p:sldLayoutIdLst>
  <p:txStyles>
    <p:titleStyle>
      <a:lvl1pPr algn="l" rtl="0" eaLnBrk="0" fontAlgn="base" hangingPunct="0">
        <a:spcBef>
          <a:spcPct val="0"/>
        </a:spcBef>
        <a:spcAft>
          <a:spcPct val="0"/>
        </a:spcAft>
        <a:defRPr sz="4800" b="1" u="sng">
          <a:solidFill>
            <a:schemeClr val="tx2"/>
          </a:solidFill>
          <a:effectLst>
            <a:outerShdw blurRad="38100" dist="38100" dir="2700000" algn="tl">
              <a:srgbClr val="000000"/>
            </a:outerShdw>
          </a:effectLst>
          <a:latin typeface="Arial"/>
          <a:ea typeface="ＭＳ Ｐゴシック" pitchFamily="-109" charset="-128"/>
          <a:cs typeface="ＭＳ Ｐゴシック" charset="0"/>
        </a:defRPr>
      </a:lvl1pPr>
      <a:lvl2pPr algn="l" rtl="0" eaLnBrk="0" fontAlgn="base" hangingPunct="0">
        <a:spcBef>
          <a:spcPct val="0"/>
        </a:spcBef>
        <a:spcAft>
          <a:spcPct val="0"/>
        </a:spcAft>
        <a:defRPr sz="4800" b="1" u="sng">
          <a:solidFill>
            <a:schemeClr val="tx2"/>
          </a:solidFill>
          <a:effectLst>
            <a:outerShdw blurRad="38100" dist="38100" dir="2700000" algn="tl">
              <a:srgbClr val="000000"/>
            </a:outerShdw>
          </a:effectLst>
          <a:latin typeface="Arial" charset="0"/>
          <a:ea typeface="ＭＳ Ｐゴシック" pitchFamily="-109" charset="-128"/>
          <a:cs typeface="ＭＳ Ｐゴシック" pitchFamily="-109" charset="-128"/>
        </a:defRPr>
      </a:lvl2pPr>
      <a:lvl3pPr algn="l" rtl="0" eaLnBrk="0" fontAlgn="base" hangingPunct="0">
        <a:spcBef>
          <a:spcPct val="0"/>
        </a:spcBef>
        <a:spcAft>
          <a:spcPct val="0"/>
        </a:spcAft>
        <a:defRPr sz="4800" b="1" u="sng">
          <a:solidFill>
            <a:schemeClr val="tx2"/>
          </a:solidFill>
          <a:effectLst>
            <a:outerShdw blurRad="38100" dist="38100" dir="2700000" algn="tl">
              <a:srgbClr val="000000"/>
            </a:outerShdw>
          </a:effectLst>
          <a:latin typeface="Arial" charset="0"/>
          <a:ea typeface="ＭＳ Ｐゴシック" pitchFamily="-109" charset="-128"/>
          <a:cs typeface="ＭＳ Ｐゴシック" pitchFamily="-109" charset="-128"/>
        </a:defRPr>
      </a:lvl3pPr>
      <a:lvl4pPr algn="l" rtl="0" eaLnBrk="0" fontAlgn="base" hangingPunct="0">
        <a:spcBef>
          <a:spcPct val="0"/>
        </a:spcBef>
        <a:spcAft>
          <a:spcPct val="0"/>
        </a:spcAft>
        <a:defRPr sz="4800" b="1" u="sng">
          <a:solidFill>
            <a:schemeClr val="tx2"/>
          </a:solidFill>
          <a:effectLst>
            <a:outerShdw blurRad="38100" dist="38100" dir="2700000" algn="tl">
              <a:srgbClr val="000000"/>
            </a:outerShdw>
          </a:effectLst>
          <a:latin typeface="Arial" charset="0"/>
          <a:ea typeface="ＭＳ Ｐゴシック" pitchFamily="-109" charset="-128"/>
          <a:cs typeface="ＭＳ Ｐゴシック" pitchFamily="-109" charset="-128"/>
        </a:defRPr>
      </a:lvl4pPr>
      <a:lvl5pPr algn="l" rtl="0" eaLnBrk="0" fontAlgn="base" hangingPunct="0">
        <a:spcBef>
          <a:spcPct val="0"/>
        </a:spcBef>
        <a:spcAft>
          <a:spcPct val="0"/>
        </a:spcAft>
        <a:defRPr sz="4800" b="1" u="sng">
          <a:solidFill>
            <a:schemeClr val="tx2"/>
          </a:solidFill>
          <a:effectLst>
            <a:outerShdw blurRad="38100" dist="38100" dir="2700000" algn="tl">
              <a:srgbClr val="000000"/>
            </a:outerShdw>
          </a:effectLst>
          <a:latin typeface="Arial" charset="0"/>
          <a:ea typeface="ＭＳ Ｐゴシック" pitchFamily="-109" charset="-128"/>
          <a:cs typeface="ＭＳ Ｐゴシック" pitchFamily="-109" charset="-128"/>
        </a:defRPr>
      </a:lvl5pPr>
      <a:lvl6pPr marL="457200" algn="l" rtl="0" eaLnBrk="0" fontAlgn="base" hangingPunct="0">
        <a:spcBef>
          <a:spcPct val="0"/>
        </a:spcBef>
        <a:spcAft>
          <a:spcPct val="0"/>
        </a:spcAft>
        <a:defRPr sz="5400" b="1" u="sng">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sz="5400" b="1" u="sng">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sz="5400" b="1" u="sng">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sz="5400" b="1" u="sng">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b="1">
          <a:solidFill>
            <a:schemeClr val="tx1"/>
          </a:solidFill>
          <a:effectLst>
            <a:outerShdw blurRad="38100" dist="38100" dir="2700000" algn="tl">
              <a:srgbClr val="000000"/>
            </a:outerShdw>
          </a:effectLst>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lr>
          <a:schemeClr val="folHlink"/>
        </a:buClr>
        <a:buSzPct val="75000"/>
        <a:buFont typeface="Monotype Sorts" charset="0"/>
        <a:buChar char="u"/>
        <a:defRPr sz="2800" b="1">
          <a:solidFill>
            <a:schemeClr val="tx1"/>
          </a:solidFill>
          <a:effectLst>
            <a:outerShdw blurRad="38100" dist="38100" dir="2700000" algn="tl">
              <a:srgbClr val="000000"/>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SzPct val="65000"/>
        <a:buFont typeface="Monotype Sorts" charset="0"/>
        <a:buChar char="F"/>
        <a:defRPr sz="2400" b="1">
          <a:solidFill>
            <a:schemeClr val="tx1"/>
          </a:solidFill>
          <a:effectLst>
            <a:outerShdw blurRad="38100" dist="38100" dir="2700000" algn="tl">
              <a:srgbClr val="000000"/>
            </a:outerShdw>
          </a:effectLst>
          <a:latin typeface="Arial"/>
          <a:ea typeface="Arial" charset="0"/>
          <a:cs typeface="Arial"/>
        </a:defRPr>
      </a:lvl3pPr>
      <a:lvl4pPr marL="1600200" indent="-228600" algn="l" rtl="0" eaLnBrk="0" fontAlgn="base" hangingPunct="0">
        <a:spcBef>
          <a:spcPct val="20000"/>
        </a:spcBef>
        <a:spcAft>
          <a:spcPct val="0"/>
        </a:spcAft>
        <a:buClr>
          <a:schemeClr val="tx1"/>
        </a:buClr>
        <a:buSzPct val="100000"/>
        <a:buChar char="•"/>
        <a:defRPr sz="2000" b="1">
          <a:solidFill>
            <a:schemeClr val="tx1"/>
          </a:solidFill>
          <a:effectLst>
            <a:outerShdw blurRad="38100" dist="38100" dir="2700000" algn="tl">
              <a:srgbClr val="000000"/>
            </a:outerShdw>
          </a:effectLst>
          <a:latin typeface="Arial"/>
          <a:ea typeface="Arial" charset="0"/>
          <a:cs typeface="Arial"/>
        </a:defRPr>
      </a:lvl4pPr>
      <a:lvl5pPr marL="2057400" indent="-228600" algn="l" rtl="0" eaLnBrk="0" fontAlgn="base" hangingPunct="0">
        <a:spcBef>
          <a:spcPct val="20000"/>
        </a:spcBef>
        <a:spcAft>
          <a:spcPct val="0"/>
        </a:spcAft>
        <a:buClr>
          <a:schemeClr val="tx1"/>
        </a:buClr>
        <a:buSzPct val="100000"/>
        <a:buChar char="–"/>
        <a:defRPr sz="2000" b="1">
          <a:solidFill>
            <a:schemeClr val="tx1"/>
          </a:solidFill>
          <a:effectLst>
            <a:outerShdw blurRad="38100" dist="38100" dir="2700000" algn="tl">
              <a:srgbClr val="000000"/>
            </a:outerShdw>
          </a:effectLst>
          <a:latin typeface="Arial"/>
          <a:ea typeface="Arial" charset="0"/>
          <a:cs typeface="Arial"/>
        </a:defRPr>
      </a:lvl5pPr>
      <a:lvl6pPr marL="2514600" indent="-228600" algn="l" rtl="0" eaLnBrk="0" fontAlgn="base" hangingPunct="0">
        <a:spcBef>
          <a:spcPct val="20000"/>
        </a:spcBef>
        <a:spcAft>
          <a:spcPct val="0"/>
        </a:spcAft>
        <a:buClr>
          <a:schemeClr val="tx1"/>
        </a:buClr>
        <a:buSzPct val="100000"/>
        <a:buChar char="–"/>
        <a:defRPr sz="2400" b="1">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eaLnBrk="0" fontAlgn="base" hangingPunct="0">
        <a:spcBef>
          <a:spcPct val="20000"/>
        </a:spcBef>
        <a:spcAft>
          <a:spcPct val="0"/>
        </a:spcAft>
        <a:buClr>
          <a:schemeClr val="tx1"/>
        </a:buClr>
        <a:buSzPct val="100000"/>
        <a:buChar char="–"/>
        <a:defRPr sz="2400" b="1">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eaLnBrk="0" fontAlgn="base" hangingPunct="0">
        <a:spcBef>
          <a:spcPct val="20000"/>
        </a:spcBef>
        <a:spcAft>
          <a:spcPct val="0"/>
        </a:spcAft>
        <a:buClr>
          <a:schemeClr val="tx1"/>
        </a:buClr>
        <a:buSzPct val="100000"/>
        <a:buChar char="–"/>
        <a:defRPr sz="2400" b="1">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eaLnBrk="0" fontAlgn="base" hangingPunct="0">
        <a:spcBef>
          <a:spcPct val="20000"/>
        </a:spcBef>
        <a:spcAft>
          <a:spcPct val="0"/>
        </a:spcAft>
        <a:buClr>
          <a:schemeClr val="tx1"/>
        </a:buClr>
        <a:buSzPct val="100000"/>
        <a:buChar char="–"/>
        <a:defRPr sz="2400" b="1">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686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5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5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5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defRPr/>
            </a:pPr>
            <a:fld id="{684B5086-168A-4943-B3BA-3334541E5370}"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4213774503"/>
      </p:ext>
    </p:extLst>
  </p:cSld>
  <p:clrMap bg1="lt1" tx1="dk1" bg2="lt2" tx2="dk2" accent1="accent1" accent2="accent2" accent3="accent3" accent4="accent4" accent5="accent5" accent6="accent6" hlink="hlink" folHlink="folHlink"/>
  <p:sldLayoutIdLst>
    <p:sldLayoutId id="2147483983" r:id="rId1"/>
    <p:sldLayoutId id="2147483984" r:id="rId2"/>
    <p:sldLayoutId id="2147483985" r:id="rId3"/>
    <p:sldLayoutId id="2147483986" r:id="rId4"/>
    <p:sldLayoutId id="2147483987" r:id="rId5"/>
    <p:sldLayoutId id="2147483988" r:id="rId6"/>
    <p:sldLayoutId id="2147483989" r:id="rId7"/>
    <p:sldLayoutId id="2147483990" r:id="rId8"/>
    <p:sldLayoutId id="2147483991" r:id="rId9"/>
    <p:sldLayoutId id="2147483992" r:id="rId10"/>
    <p:sldLayoutId id="2147483993" r:id="rId11"/>
    <p:sldLayoutId id="2147483994"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defRPr/>
            </a:pPr>
            <a:fld id="{0A13D4A3-E66E-9D47-8B45-AF6D3BD6B685}"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946147893"/>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8546" name="Group 2"/>
          <p:cNvGrpSpPr>
            <a:grpSpLocks/>
          </p:cNvGrpSpPr>
          <p:nvPr/>
        </p:nvGrpSpPr>
        <p:grpSpPr bwMode="auto">
          <a:xfrm>
            <a:off x="0" y="3902075"/>
            <a:ext cx="3400425" cy="2949575"/>
            <a:chOff x="0" y="2458"/>
            <a:chExt cx="2142" cy="1858"/>
          </a:xfrm>
        </p:grpSpPr>
        <p:sp>
          <p:nvSpPr>
            <p:cNvPr id="225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25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25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25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855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zh-CN" altLang="en-US">
                <a:solidFill>
                  <a:srgbClr val="FFFFFF"/>
                </a:solidFill>
                <a:latin typeface="Arial" charset="0"/>
                <a:ea typeface="ＭＳ Ｐゴシック" charset="0"/>
                <a:cs typeface="ＭＳ Ｐゴシック" charset="0"/>
              </a:endParaRPr>
            </a:p>
          </p:txBody>
        </p:sp>
        <p:sp>
          <p:nvSpPr>
            <p:cNvPr id="10855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zh-CN" altLang="en-US">
                <a:solidFill>
                  <a:srgbClr val="FFFFFF"/>
                </a:solidFill>
                <a:latin typeface="Arial" charset="0"/>
                <a:ea typeface="ＭＳ Ｐゴシック" charset="0"/>
                <a:cs typeface="ＭＳ Ｐゴシック" charset="0"/>
              </a:endParaRPr>
            </a:p>
          </p:txBody>
        </p:sp>
        <p:sp>
          <p:nvSpPr>
            <p:cNvPr id="10855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zh-CN" altLang="en-US">
                <a:solidFill>
                  <a:srgbClr val="FFFFFF"/>
                </a:solidFill>
                <a:latin typeface="Arial" charset="0"/>
                <a:ea typeface="ＭＳ Ｐゴシック" charset="0"/>
                <a:cs typeface="ＭＳ Ｐゴシック" charset="0"/>
              </a:endParaRPr>
            </a:p>
          </p:txBody>
        </p:sp>
      </p:grpSp>
      <p:sp>
        <p:nvSpPr>
          <p:cNvPr id="225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225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5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10199"/>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225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10199"/>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225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10199"/>
                  </a:outerShdw>
                </a:effectLst>
              </a:defRPr>
            </a:lvl1pPr>
          </a:lstStyle>
          <a:p>
            <a:pPr defTabSz="914400" fontAlgn="base">
              <a:spcBef>
                <a:spcPct val="0"/>
              </a:spcBef>
              <a:spcAft>
                <a:spcPct val="0"/>
              </a:spcAft>
              <a:defRPr/>
            </a:pPr>
            <a:fld id="{DD3F45FB-27C7-294F-AF72-5E98E3D9163C}" type="slidenum">
              <a:rPr lang="en-US">
                <a:latin typeface="Arial" charset="0"/>
                <a:ea typeface="ＭＳ Ｐゴシック" charset="0"/>
                <a:cs typeface="ＭＳ Ｐゴシック" charset="0"/>
              </a:rPr>
              <a:pPr defTabSz="914400" fontAlgn="base">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335808138"/>
      </p:ext>
    </p:extLst>
  </p:cSld>
  <p:clrMap bg1="dk2" tx1="lt1" bg2="dk1" tx2="lt2" accent1="accent1" accent2="accent2" accent3="accent3" accent4="accent4" accent5="accent5" accent6="accent6" hlink="hlink" folHlink="folHlink"/>
  <p:sldLayoutIdLst>
    <p:sldLayoutId id="2147483996" r:id="rId1"/>
    <p:sldLayoutId id="2147483997" r:id="rId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891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6764712"/>
      </p:ext>
    </p:extLst>
  </p:cSld>
  <p:clrMap bg1="dk2" tx1="lt1" bg2="dk1" tx2="lt2" accent1="accent1" accent2="accent2" accent3="accent3" accent4="accent4" accent5="accent5" accent6="accent6" hlink="hlink" folHlink="folHlink"/>
  <p:sldLayoutIdLst>
    <p:sldLayoutId id="2147483999" r:id="rId1"/>
    <p:sldLayoutId id="2147484000" r:id="rId2"/>
    <p:sldLayoutId id="2147484001" r:id="rId3"/>
    <p:sldLayoutId id="2147484002" r:id="rId4"/>
    <p:sldLayoutId id="2147484003" r:id="rId5"/>
    <p:sldLayoutId id="2147484004" r:id="rId6"/>
    <p:sldLayoutId id="2147484005" r:id="rId7"/>
    <p:sldLayoutId id="2147484006" r:id="rId8"/>
    <p:sldLayoutId id="2147484007" r:id="rId9"/>
    <p:sldLayoutId id="2147484008" r:id="rId10"/>
    <p:sldLayoutId id="2147484009" r:id="rId11"/>
  </p:sldLayoutIdLst>
  <p:transition>
    <p:fade/>
  </p:transition>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793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793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3284184"/>
      </p:ext>
    </p:extLst>
  </p:cSld>
  <p:clrMap bg1="dk2" tx1="lt1" bg2="dk1" tx2="lt2" accent1="accent1" accent2="accent2" accent3="accent3" accent4="accent4" accent5="accent5" accent6="accent6" hlink="hlink" folHlink="folHlink"/>
  <p:sldLayoutIdLst>
    <p:sldLayoutId id="2147484011" r:id="rId1"/>
    <p:sldLayoutId id="2147484012" r:id="rId2"/>
    <p:sldLayoutId id="2147484013" r:id="rId3"/>
    <p:sldLayoutId id="2147484014" r:id="rId4"/>
    <p:sldLayoutId id="2147484015" r:id="rId5"/>
    <p:sldLayoutId id="2147484016" r:id="rId6"/>
    <p:sldLayoutId id="2147484017" r:id="rId7"/>
    <p:sldLayoutId id="2147484018" r:id="rId8"/>
    <p:sldLayoutId id="2147484019" r:id="rId9"/>
    <p:sldLayoutId id="2147484020" r:id="rId10"/>
    <p:sldLayoutId id="2147484021" r:id="rId11"/>
  </p:sldLayoutIdLst>
  <p:transition>
    <p:fade/>
  </p:transition>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608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608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066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ea typeface="ＭＳ Ｐゴシック" charset="-128"/>
                <a:cs typeface="ＭＳ Ｐゴシック" charset="-128"/>
              </a:defRPr>
            </a:lvl1pPr>
          </a:lstStyle>
          <a:p>
            <a:pPr defTabSz="914400" fontAlgn="base">
              <a:spcBef>
                <a:spcPct val="0"/>
              </a:spcBef>
              <a:spcAft>
                <a:spcPct val="0"/>
              </a:spcAft>
              <a:defRPr/>
            </a:pPr>
            <a:endParaRPr lang="en-US">
              <a:latin typeface="Arial" charset="0"/>
            </a:endParaRPr>
          </a:p>
        </p:txBody>
      </p:sp>
      <p:sp>
        <p:nvSpPr>
          <p:cNvPr id="7066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ea typeface="ＭＳ Ｐゴシック" charset="-128"/>
                <a:cs typeface="ＭＳ Ｐゴシック" charset="-128"/>
              </a:defRPr>
            </a:lvl1pPr>
          </a:lstStyle>
          <a:p>
            <a:pPr defTabSz="914400" fontAlgn="base">
              <a:spcBef>
                <a:spcPct val="0"/>
              </a:spcBef>
              <a:spcAft>
                <a:spcPct val="0"/>
              </a:spcAft>
              <a:defRPr/>
            </a:pPr>
            <a:endParaRPr lang="en-US">
              <a:latin typeface="Arial" charset="0"/>
            </a:endParaRPr>
          </a:p>
        </p:txBody>
      </p:sp>
      <p:sp>
        <p:nvSpPr>
          <p:cNvPr id="7066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defTabSz="914400" fontAlgn="base">
              <a:spcBef>
                <a:spcPct val="0"/>
              </a:spcBef>
              <a:spcAft>
                <a:spcPct val="0"/>
              </a:spcAft>
              <a:defRPr/>
            </a:pPr>
            <a:fld id="{68A841C2-458E-4946-938C-B0B2ACFA5AFC}" type="slidenum">
              <a:rPr lang="en-US">
                <a:latin typeface="Arial" charset="0"/>
                <a:ea typeface="ＭＳ Ｐゴシック" charset="0"/>
                <a:cs typeface="ＭＳ Ｐゴシック" charset="0"/>
              </a:rPr>
              <a:pPr defTabSz="914400" fontAlgn="base">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829973933"/>
      </p:ext>
    </p:extLst>
  </p:cSld>
  <p:clrMap bg1="lt1" tx1="dk1" bg2="lt2" tx2="dk2" accent1="accent1" accent2="accent2" accent3="accent3" accent4="accent4" accent5="accent5" accent6="accent6" hlink="hlink" folHlink="folHlink"/>
  <p:sldLayoutIdLst>
    <p:sldLayoutId id="2147484023" r:id="rId1"/>
    <p:sldLayoutId id="2147484024" r:id="rId2"/>
    <p:sldLayoutId id="2147484025" r:id="rId3"/>
    <p:sldLayoutId id="2147484026" r:id="rId4"/>
    <p:sldLayoutId id="2147484027" r:id="rId5"/>
    <p:sldLayoutId id="2147484028" r:id="rId6"/>
    <p:sldLayoutId id="2147484029" r:id="rId7"/>
    <p:sldLayoutId id="2147484030" r:id="rId8"/>
    <p:sldLayoutId id="2147484031" r:id="rId9"/>
    <p:sldLayoutId id="2147484032" r:id="rId10"/>
    <p:sldLayoutId id="2147484033"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FFFFF"/>
          </a:solidFill>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FFFFF"/>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rgbClr val="FFFFFF"/>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rgbClr val="FFFFFF"/>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rgbClr val="FFFFFF"/>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vl1pPr>
          </a:lstStyle>
          <a:p>
            <a:pPr defTabSz="914400" eaLnBrk="0" fontAlgn="base" hangingPunct="0">
              <a:spcBef>
                <a:spcPct val="0"/>
              </a:spcBef>
              <a:spcAft>
                <a:spcPct val="0"/>
              </a:spcAft>
            </a:pPr>
            <a:endParaRPr lang="en-US">
              <a:solidFill>
                <a:srgbClr val="000000"/>
              </a:solidFill>
              <a:latin typeface="Arial" charset="0"/>
              <a:ea typeface="ヒラギノ角ゴ Pro W3" charset="0"/>
              <a:cs typeface="ヒラギノ角ゴ Pro W3"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vl1pPr>
          </a:lstStyle>
          <a:p>
            <a:pPr defTabSz="914400" eaLnBrk="0" fontAlgn="base" hangingPunct="0">
              <a:spcBef>
                <a:spcPct val="0"/>
              </a:spcBef>
              <a:spcAft>
                <a:spcPct val="0"/>
              </a:spcAft>
            </a:pPr>
            <a:endParaRPr lang="en-US">
              <a:solidFill>
                <a:srgbClr val="000000"/>
              </a:solidFill>
              <a:latin typeface="Arial" charset="0"/>
              <a:ea typeface="ヒラギノ角ゴ Pro W3" charset="0"/>
              <a:cs typeface="ヒラギノ角ゴ Pro W3"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pPr>
            <a:fld id="{5C2F5268-F079-4549-B7BC-B8D4242C6860}" type="slidenum">
              <a:rPr lang="en-US" smtClean="0">
                <a:solidFill>
                  <a:srgbClr val="000000"/>
                </a:solidFill>
                <a:latin typeface="Arial" charset="0"/>
                <a:ea typeface="ヒラギノ角ゴ Pro W3" charset="0"/>
                <a:cs typeface="ヒラギノ角ゴ Pro W3" charset="0"/>
              </a:rPr>
              <a:pPr defTabSz="914400" eaLnBrk="0" fontAlgn="base" hangingPunct="0">
                <a:spcBef>
                  <a:spcPct val="0"/>
                </a:spcBef>
                <a:spcAft>
                  <a:spcPct val="0"/>
                </a:spcAft>
              </a:pPr>
              <a:t>‹#›</a:t>
            </a:fld>
            <a:endParaRPr lang="en-US">
              <a:solidFill>
                <a:srgbClr val="000000"/>
              </a:solidFill>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3336201551"/>
      </p:ext>
    </p:extLst>
  </p:cSld>
  <p:clrMap bg1="lt1" tx1="dk1" bg2="lt2" tx2="dk2" accent1="accent1" accent2="accent2" accent3="accent3" accent4="accent4" accent5="accent5" accent6="accent6" hlink="hlink" folHlink="folHlink"/>
  <p:sldLayoutIdLst>
    <p:sldLayoutId id="2147484035" r:id="rId1"/>
    <p:sldLayoutId id="2147484036" r:id="rId2"/>
    <p:sldLayoutId id="2147484037" r:id="rId3"/>
    <p:sldLayoutId id="2147484038" r:id="rId4"/>
    <p:sldLayoutId id="2147484039" r:id="rId5"/>
    <p:sldLayoutId id="2147484040" r:id="rId6"/>
    <p:sldLayoutId id="2147484041" r:id="rId7"/>
    <p:sldLayoutId id="2147484042" r:id="rId8"/>
    <p:sldLayoutId id="2147484043" r:id="rId9"/>
    <p:sldLayoutId id="2147484044" r:id="rId10"/>
    <p:sldLayoutId id="2147484045"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ヒラギノ角ゴ Pro W3" charset="0"/>
          <a:cs typeface="ヒラギノ角ゴ Pro W3" charset="0"/>
        </a:defRPr>
      </a:lvl2pPr>
      <a:lvl3pPr algn="ctr" rtl="0" fontAlgn="base">
        <a:spcBef>
          <a:spcPct val="0"/>
        </a:spcBef>
        <a:spcAft>
          <a:spcPct val="0"/>
        </a:spcAft>
        <a:defRPr sz="4400">
          <a:solidFill>
            <a:schemeClr val="tx2"/>
          </a:solidFill>
          <a:latin typeface="Arial" charset="0"/>
          <a:ea typeface="ヒラギノ角ゴ Pro W3" charset="0"/>
          <a:cs typeface="ヒラギノ角ゴ Pro W3" charset="0"/>
        </a:defRPr>
      </a:lvl3pPr>
      <a:lvl4pPr algn="ctr" rtl="0" fontAlgn="base">
        <a:spcBef>
          <a:spcPct val="0"/>
        </a:spcBef>
        <a:spcAft>
          <a:spcPct val="0"/>
        </a:spcAft>
        <a:defRPr sz="4400">
          <a:solidFill>
            <a:schemeClr val="tx2"/>
          </a:solidFill>
          <a:latin typeface="Arial" charset="0"/>
          <a:ea typeface="ヒラギノ角ゴ Pro W3" charset="0"/>
          <a:cs typeface="ヒラギノ角ゴ Pro W3" charset="0"/>
        </a:defRPr>
      </a:lvl4pPr>
      <a:lvl5pPr algn="ctr" rtl="0" fontAlgn="base">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cs typeface="+mn-cs"/>
        </a:defRPr>
      </a:lvl2pPr>
      <a:lvl3pPr marL="1143000" indent="-228600" algn="l" rtl="0" fontAlgn="base">
        <a:spcBef>
          <a:spcPct val="20000"/>
        </a:spcBef>
        <a:spcAft>
          <a:spcPct val="0"/>
        </a:spcAft>
        <a:buChar char="•"/>
        <a:defRPr sz="2400">
          <a:solidFill>
            <a:schemeClr val="tx1"/>
          </a:solidFill>
          <a:latin typeface="+mn-lt"/>
          <a:ea typeface="+mn-ea"/>
          <a:cs typeface="+mn-cs"/>
        </a:defRPr>
      </a:lvl3pPr>
      <a:lvl4pPr marL="1600200" indent="-228600" algn="l" rtl="0" fontAlgn="base">
        <a:spcBef>
          <a:spcPct val="20000"/>
        </a:spcBef>
        <a:spcAft>
          <a:spcPct val="0"/>
        </a:spcAft>
        <a:buChar char="–"/>
        <a:defRPr sz="2000">
          <a:solidFill>
            <a:schemeClr val="tx1"/>
          </a:solidFill>
          <a:latin typeface="+mn-lt"/>
          <a:ea typeface="+mn-ea"/>
          <a:cs typeface="+mn-cs"/>
        </a:defRPr>
      </a:lvl4pPr>
      <a:lvl5pPr marL="2057400" indent="-228600" algn="l" rtl="0" fontAlgn="base">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FFFFFF"/>
              </a:solidFill>
            </a:endParaRPr>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defTabSz="914400" fontAlgn="base">
              <a:spcBef>
                <a:spcPct val="0"/>
              </a:spcBef>
              <a:spcAft>
                <a:spcPct val="0"/>
              </a:spcAft>
              <a:defRPr/>
            </a:pPr>
            <a:fld id="{1FB2B74A-7750-5A43-BA05-9964207B9709}" type="slidenum">
              <a:rPr lang="en-US">
                <a:solidFill>
                  <a:srgbClr val="FFFFFF"/>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FFFFFF"/>
              </a:solidFill>
              <a:latin typeface="Arial" charset="0"/>
              <a:ea typeface="ＭＳ Ｐゴシック" charset="0"/>
              <a:cs typeface="ＭＳ Ｐゴシック" charset="0"/>
            </a:endParaRPr>
          </a:p>
        </p:txBody>
      </p:sp>
      <p:grpSp>
        <p:nvGrpSpPr>
          <p:cNvPr id="81924" name="Group 4"/>
          <p:cNvGrpSpPr>
            <a:grpSpLocks/>
          </p:cNvGrpSpPr>
          <p:nvPr/>
        </p:nvGrpSpPr>
        <p:grpSpPr bwMode="auto">
          <a:xfrm>
            <a:off x="0" y="0"/>
            <a:ext cx="9140825" cy="6850063"/>
            <a:chOff x="0" y="0"/>
            <a:chExt cx="5758" cy="4315"/>
          </a:xfrm>
        </p:grpSpPr>
        <p:grpSp>
          <p:nvGrpSpPr>
            <p:cNvPr id="81928"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81934"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81930" name="Freeform 12"/>
            <p:cNvSpPr>
              <a:spLocks/>
            </p:cNvSpPr>
            <p:nvPr/>
          </p:nvSpPr>
          <p:spPr bwMode="hidden">
            <a:xfrm>
              <a:off x="0" y="0"/>
              <a:ext cx="5758" cy="1776"/>
            </a:xfrm>
            <a:custGeom>
              <a:avLst/>
              <a:gdLst>
                <a:gd name="T0" fmla="*/ 0 w 5740"/>
                <a:gd name="T1" fmla="*/ 0 h 1906"/>
                <a:gd name="T2" fmla="*/ 0 w 5740"/>
                <a:gd name="T3" fmla="*/ 246 h 1906"/>
                <a:gd name="T4" fmla="*/ 6285 w 5740"/>
                <a:gd name="T5" fmla="*/ 246 h 1906"/>
                <a:gd name="T6" fmla="*/ 628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FFFFFF"/>
              </a:solidFill>
            </a:endParaRPr>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2458727"/>
      </p:ext>
    </p:extLst>
  </p:cSld>
  <p:clrMap bg1="dk2" tx1="lt1" bg2="dk1" tx2="lt2" accent1="accent1" accent2="accent2" accent3="accent3" accent4="accent4" accent5="accent5" accent6="accent6" hlink="hlink" folHlink="folHlink"/>
  <p:sldLayoutIdLst>
    <p:sldLayoutId id="2147484047" r:id="rId1"/>
    <p:sldLayoutId id="2147484048" r:id="rId2"/>
    <p:sldLayoutId id="2147484049" r:id="rId3"/>
    <p:sldLayoutId id="2147484050" r:id="rId4"/>
    <p:sldLayoutId id="2147484051" r:id="rId5"/>
    <p:sldLayoutId id="2147484052" r:id="rId6"/>
    <p:sldLayoutId id="2147484053" r:id="rId7"/>
    <p:sldLayoutId id="2147484054" r:id="rId8"/>
    <p:sldLayoutId id="2147484055" r:id="rId9"/>
    <p:sldLayoutId id="2147484056" r:id="rId10"/>
    <p:sldLayoutId id="2147484057"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3010" name="Group 2"/>
          <p:cNvGrpSpPr>
            <a:grpSpLocks/>
          </p:cNvGrpSpPr>
          <p:nvPr/>
        </p:nvGrpSpPr>
        <p:grpSpPr bwMode="auto">
          <a:xfrm>
            <a:off x="0" y="3902075"/>
            <a:ext cx="3400425" cy="2949575"/>
            <a:chOff x="0" y="2458"/>
            <a:chExt cx="2142" cy="1858"/>
          </a:xfrm>
        </p:grpSpPr>
        <p:sp>
          <p:nvSpPr>
            <p:cNvPr id="9625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626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626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626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4302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4302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4302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grpSp>
      <p:sp>
        <p:nvSpPr>
          <p:cNvPr id="96266"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96267"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26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FFFFFF"/>
              </a:solidFill>
            </a:endParaRPr>
          </a:p>
        </p:txBody>
      </p:sp>
      <p:sp>
        <p:nvSpPr>
          <p:cNvPr id="96269"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FFFFFF"/>
              </a:solidFill>
            </a:endParaRPr>
          </a:p>
        </p:txBody>
      </p:sp>
      <p:sp>
        <p:nvSpPr>
          <p:cNvPr id="9627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10199"/>
                  </a:outerShdw>
                </a:effectLst>
              </a:defRPr>
            </a:lvl1pPr>
          </a:lstStyle>
          <a:p>
            <a:pPr defTabSz="914400" fontAlgn="base">
              <a:spcBef>
                <a:spcPct val="0"/>
              </a:spcBef>
              <a:spcAft>
                <a:spcPct val="0"/>
              </a:spcAft>
              <a:defRPr/>
            </a:pPr>
            <a:fld id="{0A24B72E-656F-484A-938B-D8EA60420A88}" type="slidenum">
              <a:rPr lang="en-US">
                <a:solidFill>
                  <a:srgbClr val="FFFFFF"/>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484925973"/>
      </p:ext>
    </p:extLst>
  </p:cSld>
  <p:clrMap bg1="dk2" tx1="lt1" bg2="dk1" tx2="lt2" accent1="accent1" accent2="accent2" accent3="accent3" accent4="accent4" accent5="accent5" accent6="accent6" hlink="hlink" folHlink="folHlink"/>
  <p:sldLayoutIdLst>
    <p:sldLayoutId id="2147484059" r:id="rId1"/>
    <p:sldLayoutId id="2147484060" r:id="rId2"/>
    <p:sldLayoutId id="2147484061" r:id="rId3"/>
    <p:sldLayoutId id="2147484062" r:id="rId4"/>
    <p:sldLayoutId id="2147484063" r:id="rId5"/>
    <p:sldLayoutId id="2147484064" r:id="rId6"/>
    <p:sldLayoutId id="2147484065" r:id="rId7"/>
    <p:sldLayoutId id="2147484066" r:id="rId8"/>
    <p:sldLayoutId id="2147484067" r:id="rId9"/>
    <p:sldLayoutId id="2147484068" r:id="rId10"/>
    <p:sldLayoutId id="2147484069" r:id="rId11"/>
    <p:sldLayoutId id="2147484070"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249256380"/>
      </p:ext>
    </p:extLst>
  </p:cSld>
  <p:clrMap bg1="lt1" tx1="dk1" bg2="lt2" tx2="dk2" accent1="accent1" accent2="accent2" accent3="accent3" accent4="accent4" accent5="accent5" accent6="accent6" hlink="hlink" folHlink="folHlink"/>
  <p:sldLayoutIdLst>
    <p:sldLayoutId id="2147484072" r:id="rId1"/>
    <p:sldLayoutId id="2147484073" r:id="rId2"/>
    <p:sldLayoutId id="2147484074" r:id="rId3"/>
    <p:sldLayoutId id="2147484075" r:id="rId4"/>
    <p:sldLayoutId id="2147484076" r:id="rId5"/>
    <p:sldLayoutId id="2147484077" r:id="rId6"/>
    <p:sldLayoutId id="2147484078" r:id="rId7"/>
    <p:sldLayoutId id="2147484079" r:id="rId8"/>
    <p:sldLayoutId id="2147484080" r:id="rId9"/>
    <p:sldLayoutId id="2147484081" r:id="rId10"/>
    <p:sldLayoutId id="2147484082" r:id="rId11"/>
    <p:sldLayoutId id="2147484083" r:id="rId12"/>
    <p:sldLayoutId id="214748408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939" name="Rectangle 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39940"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39941" name="Rectangle 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defRPr/>
            </a:pPr>
            <a:fld id="{702AA6AB-FE12-B64E-A53B-01A350F735F4}"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560132154"/>
      </p:ext>
    </p:extLst>
  </p:cSld>
  <p:clrMap bg1="lt1" tx1="dk1" bg2="lt2" tx2="dk2" accent1="accent1" accent2="accent2" accent3="accent3" accent4="accent4" accent5="accent5" accent6="accent6" hlink="hlink" folHlink="folHlink"/>
  <p:sldLayoutIdLst>
    <p:sldLayoutId id="2147484087" r:id="rId1"/>
    <p:sldLayoutId id="2147484088" r:id="rId2"/>
    <p:sldLayoutId id="2147484089" r:id="rId3"/>
    <p:sldLayoutId id="2147484090" r:id="rId4"/>
    <p:sldLayoutId id="2147484091" r:id="rId5"/>
    <p:sldLayoutId id="2147484092" r:id="rId6"/>
    <p:sldLayoutId id="2147484093" r:id="rId7"/>
    <p:sldLayoutId id="2147484094" r:id="rId8"/>
    <p:sldLayoutId id="2147484095" r:id="rId9"/>
    <p:sldLayoutId id="2147484096" r:id="rId10"/>
    <p:sldLayoutId id="2147484097"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7443586"/>
      </p:ext>
    </p:extLst>
  </p:cSld>
  <p:clrMap bg1="lt1" tx1="dk1" bg2="lt2" tx2="dk2" accent1="accent1" accent2="accent2" accent3="accent3" accent4="accent4" accent5="accent5" accent6="accent6" hlink="hlink" folHlink="folHlink"/>
  <p:sldLayoutIdLst>
    <p:sldLayoutId id="2147484135" r:id="rId1"/>
    <p:sldLayoutId id="2147484136" r:id="rId2"/>
    <p:sldLayoutId id="2147484137" r:id="rId3"/>
    <p:sldLayoutId id="2147484138" r:id="rId4"/>
    <p:sldLayoutId id="2147484139" r:id="rId5"/>
    <p:sldLayoutId id="2147484140" r:id="rId6"/>
    <p:sldLayoutId id="2147484141" r:id="rId7"/>
    <p:sldLayoutId id="2147484142" r:id="rId8"/>
    <p:sldLayoutId id="2147484143" r:id="rId9"/>
    <p:sldLayoutId id="2147484144" r:id="rId10"/>
    <p:sldLayoutId id="2147484145" r:id="rId11"/>
  </p:sldLayoutIdLst>
  <p:txStyles>
    <p:titleStyle>
      <a:lvl1pPr algn="ctr" defTabSz="914400" rtl="0" eaLnBrk="1" latinLnBrk="0" hangingPunct="1">
        <a:spcBef>
          <a:spcPct val="0"/>
        </a:spcBef>
        <a:buNone/>
        <a:defRPr sz="4400" b="1" kern="1200">
          <a:solidFill>
            <a:srgbClr val="FFFFFF"/>
          </a:solidFill>
          <a:effectLst>
            <a:glow rad="101600">
              <a:schemeClr val="tx1"/>
            </a:glow>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b="1" kern="1200">
          <a:solidFill>
            <a:srgbClr val="FFFFFF"/>
          </a:solidFill>
          <a:effectLst>
            <a:glow rad="101600">
              <a:schemeClr val="tx1"/>
            </a:glow>
          </a:effectLst>
          <a:latin typeface="+mn-lt"/>
          <a:ea typeface="+mn-ea"/>
          <a:cs typeface="+mn-cs"/>
        </a:defRPr>
      </a:lvl1pPr>
      <a:lvl2pPr marL="742950" indent="-285750" algn="l" defTabSz="914400" rtl="0" eaLnBrk="1" latinLnBrk="0" hangingPunct="1">
        <a:spcBef>
          <a:spcPct val="20000"/>
        </a:spcBef>
        <a:buFont typeface="Arial" pitchFamily="34" charset="0"/>
        <a:buChar char="–"/>
        <a:defRPr sz="2800" b="1" kern="1200">
          <a:solidFill>
            <a:srgbClr val="FFFFFF"/>
          </a:solidFill>
          <a:effectLst>
            <a:glow rad="101600">
              <a:schemeClr val="tx1"/>
            </a:glow>
          </a:effectLst>
          <a:latin typeface="+mn-lt"/>
          <a:ea typeface="+mn-ea"/>
          <a:cs typeface="+mn-cs"/>
        </a:defRPr>
      </a:lvl2pPr>
      <a:lvl3pPr marL="1143000" indent="-228600" algn="l" defTabSz="914400" rtl="0" eaLnBrk="1" latinLnBrk="0" hangingPunct="1">
        <a:spcBef>
          <a:spcPct val="20000"/>
        </a:spcBef>
        <a:buFont typeface="Arial" pitchFamily="34" charset="0"/>
        <a:buChar char="•"/>
        <a:defRPr sz="2400" b="1" kern="1200">
          <a:solidFill>
            <a:srgbClr val="FFFFFF"/>
          </a:solidFill>
          <a:effectLst>
            <a:glow rad="101600">
              <a:schemeClr val="tx1"/>
            </a:glow>
          </a:effectLst>
          <a:latin typeface="+mn-lt"/>
          <a:ea typeface="+mn-ea"/>
          <a:cs typeface="+mn-cs"/>
        </a:defRPr>
      </a:lvl3pPr>
      <a:lvl4pPr marL="1600200" indent="-228600" algn="l" defTabSz="914400" rtl="0" eaLnBrk="1" latinLnBrk="0" hangingPunct="1">
        <a:spcBef>
          <a:spcPct val="20000"/>
        </a:spcBef>
        <a:buFont typeface="Arial" pitchFamily="34" charset="0"/>
        <a:buChar char="–"/>
        <a:defRPr sz="2000" b="1" kern="1200">
          <a:solidFill>
            <a:srgbClr val="FFFFFF"/>
          </a:solidFill>
          <a:effectLst>
            <a:glow rad="101600">
              <a:schemeClr val="tx1"/>
            </a:glow>
          </a:effectLst>
          <a:latin typeface="+mn-lt"/>
          <a:ea typeface="+mn-ea"/>
          <a:cs typeface="+mn-cs"/>
        </a:defRPr>
      </a:lvl4pPr>
      <a:lvl5pPr marL="2057400" indent="-228600" algn="l" defTabSz="914400" rtl="0" eaLnBrk="1" latinLnBrk="0" hangingPunct="1">
        <a:spcBef>
          <a:spcPct val="20000"/>
        </a:spcBef>
        <a:buFont typeface="Arial" pitchFamily="34" charset="0"/>
        <a:buChar char="»"/>
        <a:defRPr sz="2000" b="1" kern="1200">
          <a:solidFill>
            <a:srgbClr val="FFFFFF"/>
          </a:solidFill>
          <a:effectLst>
            <a:glow rad="101600">
              <a:schemeClr val="tx1"/>
            </a:glo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6386" name="Group 2"/>
          <p:cNvGrpSpPr>
            <a:grpSpLocks/>
          </p:cNvGrpSpPr>
          <p:nvPr/>
        </p:nvGrpSpPr>
        <p:grpSpPr bwMode="auto">
          <a:xfrm>
            <a:off x="0" y="0"/>
            <a:ext cx="9132888" cy="6845300"/>
            <a:chOff x="0" y="0"/>
            <a:chExt cx="5753" cy="4312"/>
          </a:xfrm>
        </p:grpSpPr>
        <p:sp>
          <p:nvSpPr>
            <p:cNvPr id="16390"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grpSp>
          <p:nvGrpSpPr>
            <p:cNvPr id="16391" name="Group 4"/>
            <p:cNvGrpSpPr>
              <a:grpSpLocks/>
            </p:cNvGrpSpPr>
            <p:nvPr/>
          </p:nvGrpSpPr>
          <p:grpSpPr bwMode="auto">
            <a:xfrm>
              <a:off x="246" y="204"/>
              <a:ext cx="5271" cy="3889"/>
              <a:chOff x="246" y="204"/>
              <a:chExt cx="5271" cy="3889"/>
            </a:xfrm>
          </p:grpSpPr>
          <p:sp>
            <p:nvSpPr>
              <p:cNvPr id="659461"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6397"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398"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399"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00"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01"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02"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03"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04"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05"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06"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07"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08"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09"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10"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11"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12"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13"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14"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15"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16"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17"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418"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nvGrpSpPr>
            <p:cNvPr id="16392" name="Group 28"/>
            <p:cNvGrpSpPr>
              <a:grpSpLocks/>
            </p:cNvGrpSpPr>
            <p:nvPr/>
          </p:nvGrpSpPr>
          <p:grpSpPr bwMode="auto">
            <a:xfrm>
              <a:off x="0" y="0"/>
              <a:ext cx="1246" cy="1232"/>
              <a:chOff x="0" y="0"/>
              <a:chExt cx="1246" cy="1232"/>
            </a:xfrm>
          </p:grpSpPr>
          <p:sp>
            <p:nvSpPr>
              <p:cNvPr id="16393"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16394"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16395"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grpSp>
      </p:grpSp>
      <p:sp>
        <p:nvSpPr>
          <p:cNvPr id="43011" name="Text Box 32"/>
          <p:cNvSpPr txBox="1">
            <a:spLocks noChangeArrowheads="1"/>
          </p:cNvSpPr>
          <p:nvPr/>
        </p:nvSpPr>
        <p:spPr bwMode="auto">
          <a:xfrm>
            <a:off x="8364538" y="6486525"/>
            <a:ext cx="184150" cy="304800"/>
          </a:xfrm>
          <a:prstGeom prst="rect">
            <a:avLst/>
          </a:prstGeom>
          <a:noFill/>
          <a:ln>
            <a:noFill/>
          </a:ln>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50000"/>
              </a:spcBef>
              <a:spcAft>
                <a:spcPct val="0"/>
              </a:spcAft>
              <a:defRPr/>
            </a:pPr>
            <a:endParaRPr lang="en-US" sz="1400" b="1">
              <a:solidFill>
                <a:srgbClr val="FFFFFF"/>
              </a:solidFill>
            </a:endParaRPr>
          </a:p>
        </p:txBody>
      </p:sp>
      <p:sp>
        <p:nvSpPr>
          <p:cNvPr id="43012" name="Text Box 33"/>
          <p:cNvSpPr txBox="1">
            <a:spLocks noChangeArrowheads="1"/>
          </p:cNvSpPr>
          <p:nvPr/>
        </p:nvSpPr>
        <p:spPr bwMode="auto">
          <a:xfrm>
            <a:off x="479425" y="6545263"/>
            <a:ext cx="915988" cy="228600"/>
          </a:xfrm>
          <a:prstGeom prst="rect">
            <a:avLst/>
          </a:prstGeom>
          <a:noFill/>
          <a:ln>
            <a:noFill/>
          </a:ln>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50000"/>
              </a:spcBef>
              <a:spcAft>
                <a:spcPct val="0"/>
              </a:spcAft>
              <a:defRPr/>
            </a:pPr>
            <a:r>
              <a:rPr lang="en-US" sz="900" b="1">
                <a:solidFill>
                  <a:srgbClr val="FFFFFF"/>
                </a:solidFill>
              </a:rPr>
              <a:t>©2003 TBBMI</a:t>
            </a:r>
          </a:p>
        </p:txBody>
      </p:sp>
      <p:sp>
        <p:nvSpPr>
          <p:cNvPr id="659490" name="Rectangle 34"/>
          <p:cNvSpPr>
            <a:spLocks noChangeArrowheads="1"/>
          </p:cNvSpPr>
          <p:nvPr/>
        </p:nvSpPr>
        <p:spPr bwMode="auto">
          <a:xfrm>
            <a:off x="7543800" y="6515100"/>
            <a:ext cx="736600" cy="268288"/>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7.5.03b.</a:t>
            </a:r>
          </a:p>
        </p:txBody>
      </p:sp>
    </p:spTree>
    <p:extLst>
      <p:ext uri="{BB962C8B-B14F-4D97-AF65-F5344CB8AC3E}">
        <p14:creationId xmlns:p14="http://schemas.microsoft.com/office/powerpoint/2010/main" val="1525623830"/>
      </p:ext>
    </p:extLst>
  </p:cSld>
  <p:clrMap bg1="dk2" tx1="lt1" bg2="dk1" tx2="lt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09" charset="-128"/>
          <a:cs typeface="ＭＳ Ｐゴシック" pitchFamily="-109"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09" charset="-128"/>
          <a:cs typeface="ＭＳ Ｐゴシック" pitchFamily="-109"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09" charset="-128"/>
          <a:cs typeface="ＭＳ Ｐゴシック" pitchFamily="-109"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09" charset="-128"/>
          <a:cs typeface="ＭＳ Ｐゴシック" pitchFamily="-109"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88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defTabSz="914400" fontAlgn="base">
              <a:spcBef>
                <a:spcPct val="0"/>
              </a:spcBef>
              <a:spcAft>
                <a:spcPct val="0"/>
              </a:spcAft>
              <a:defRPr/>
            </a:pPr>
            <a:fld id="{3464E49B-C75D-F34F-B4D5-6ECF3CE2253B}"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292925749"/>
      </p:ext>
    </p:extLst>
  </p:cSld>
  <p:clrMap bg1="lt1" tx1="dk1" bg2="lt2" tx2="dk2" accent1="accent1" accent2="accent2" accent3="accent3" accent4="accent4" accent5="accent5" accent6="accent6" hlink="hlink" folHlink="folHlink"/>
  <p:sldLayoutIdLst>
    <p:sldLayoutId id="2147484159" r:id="rId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defRPr sz="1400">
                <a:solidFill>
                  <a:srgbClr val="000000"/>
                </a:solidFill>
                <a:latin typeface="Arial" charset="0"/>
                <a:ea typeface="ＭＳ Ｐゴシック" charset="-128"/>
                <a:cs typeface="ＭＳ Ｐゴシック" charset="-128"/>
              </a:defRPr>
            </a:lvl1pPr>
          </a:lstStyle>
          <a:p>
            <a:pPr defTabSz="914400" fontAlgn="base">
              <a:spcAft>
                <a:spcPct val="0"/>
              </a:spcAft>
              <a:defRPr/>
            </a:pPr>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a:solidFill>
                  <a:srgbClr val="000000"/>
                </a:solidFill>
                <a:latin typeface="Arial" charset="0"/>
                <a:ea typeface="ＭＳ Ｐゴシック" charset="-128"/>
                <a:cs typeface="ＭＳ Ｐゴシック" charset="-128"/>
              </a:defRPr>
            </a:lvl1pPr>
          </a:lstStyle>
          <a:p>
            <a:pPr defTabSz="914400" fontAlgn="base">
              <a:spcAft>
                <a:spcPct val="0"/>
              </a:spcAft>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1400">
                <a:solidFill>
                  <a:srgbClr val="000000"/>
                </a:solidFill>
                <a:latin typeface="Arial" charset="0"/>
              </a:defRPr>
            </a:lvl1pPr>
          </a:lstStyle>
          <a:p>
            <a:pPr defTabSz="914400" fontAlgn="base">
              <a:spcAft>
                <a:spcPct val="0"/>
              </a:spcAft>
              <a:defRPr/>
            </a:pPr>
            <a:fld id="{DC5129F7-A45B-FB42-A9BF-6BE0D5185C7D}" type="slidenum">
              <a:rPr lang="en-US">
                <a:ea typeface="ＭＳ Ｐゴシック" charset="0"/>
                <a:cs typeface="ＭＳ Ｐゴシック" charset="0"/>
              </a:rPr>
              <a:pPr defTabSz="914400" fontAlgn="base">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126409815"/>
      </p:ext>
    </p:extLst>
  </p:cSld>
  <p:clrMap bg1="lt1" tx1="dk1" bg2="lt2" tx2="dk2" accent1="accent1" accent2="accent2" accent3="accent3" accent4="accent4" accent5="accent5" accent6="accent6" hlink="hlink" folHlink="folHlink"/>
  <p:sldLayoutIdLst>
    <p:sldLayoutId id="2147484161" r:id="rId1"/>
    <p:sldLayoutId id="2147484162" r:id="rId2"/>
    <p:sldLayoutId id="2147484163" r:id="rId3"/>
    <p:sldLayoutId id="2147484164" r:id="rId4"/>
    <p:sldLayoutId id="2147484165" r:id="rId5"/>
    <p:sldLayoutId id="2147484166" r:id="rId6"/>
    <p:sldLayoutId id="2147484167" r:id="rId7"/>
    <p:sldLayoutId id="2147484168" r:id="rId8"/>
    <p:sldLayoutId id="2147484169" r:id="rId9"/>
    <p:sldLayoutId id="2147484170" r:id="rId10"/>
    <p:sldLayoutId id="2147484171" r:id="rId11"/>
    <p:sldLayoutId id="2147484172"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288770" name="Group 2"/>
          <p:cNvGrpSpPr>
            <a:grpSpLocks/>
          </p:cNvGrpSpPr>
          <p:nvPr/>
        </p:nvGrpSpPr>
        <p:grpSpPr bwMode="auto">
          <a:xfrm>
            <a:off x="0" y="0"/>
            <a:ext cx="9145588" cy="6845300"/>
            <a:chOff x="0" y="0"/>
            <a:chExt cx="5761" cy="4312"/>
          </a:xfrm>
        </p:grpSpPr>
        <p:sp>
          <p:nvSpPr>
            <p:cNvPr id="288773"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useBgFill="1">
          <p:nvSpPr>
            <p:cNvPr id="288774"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grpSp>
      <p:sp>
        <p:nvSpPr>
          <p:cNvPr id="288771"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288772"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0458187"/>
      </p:ext>
    </p:extLst>
  </p:cSld>
  <p:clrMap bg1="dk2" tx1="lt1" bg2="dk1" tx2="lt2" accent1="accent1" accent2="accent2" accent3="accent3" accent4="accent4" accent5="accent5" accent6="accent6" hlink="hlink" folHlink="folHlink"/>
  <p:sldLayoutIdLst>
    <p:sldLayoutId id="2147484188" r:id="rId1"/>
    <p:sldLayoutId id="2147484189"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09" charset="-128"/>
          <a:cs typeface="ＭＳ Ｐゴシック" pitchFamily="-109"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7" charset="-128"/>
          <a:cs typeface="ＭＳ Ｐゴシック" pitchFamily="-107"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611327544"/>
      </p:ext>
    </p:extLst>
  </p:cSld>
  <p:clrMap bg1="lt1" tx1="dk1" bg2="lt2" tx2="dk2" accent1="accent1" accent2="accent2" accent3="accent3" accent4="accent4" accent5="accent5" accent6="accent6" hlink="hlink" folHlink="folHlink"/>
  <p:sldLayoutIdLst>
    <p:sldLayoutId id="2147484191" r:id="rId1"/>
    <p:sldLayoutId id="2147484192" r:id="rId2"/>
    <p:sldLayoutId id="2147484193" r:id="rId3"/>
    <p:sldLayoutId id="2147484194" r:id="rId4"/>
    <p:sldLayoutId id="2147484195" r:id="rId5"/>
    <p:sldLayoutId id="2147484196" r:id="rId6"/>
    <p:sldLayoutId id="2147484197" r:id="rId7"/>
    <p:sldLayoutId id="2147484198" r:id="rId8"/>
    <p:sldLayoutId id="2147484199" r:id="rId9"/>
    <p:sldLayoutId id="2147484200" r:id="rId10"/>
    <p:sldLayoutId id="2147484201" r:id="rId11"/>
    <p:sldLayoutId id="2147484202" r:id="rId12"/>
    <p:sldLayoutId id="214748420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8546"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08547"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0547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a:defRPr sz="2400">
                <a:solidFill>
                  <a:schemeClr val="tx1"/>
                </a:solidFill>
                <a:latin typeface="Arial" charset="0"/>
                <a:ea typeface="ＭＳ Ｐゴシック" charset="0"/>
                <a:cs typeface="ＭＳ Ｐゴシック" charset="0"/>
              </a:defRPr>
            </a:lvl1pPr>
            <a:lvl2pPr marL="742950" indent="-285750" defTabSz="449263">
              <a:defRPr sz="2400">
                <a:solidFill>
                  <a:schemeClr val="tx1"/>
                </a:solidFill>
                <a:latin typeface="Arial" charset="0"/>
                <a:ea typeface="ＭＳ Ｐゴシック" charset="0"/>
              </a:defRPr>
            </a:lvl2pPr>
            <a:lvl3pPr marL="1143000" indent="-228600" defTabSz="449263">
              <a:defRPr sz="2400">
                <a:solidFill>
                  <a:schemeClr val="tx1"/>
                </a:solidFill>
                <a:latin typeface="Arial" charset="0"/>
                <a:ea typeface="ＭＳ Ｐゴシック" charset="0"/>
              </a:defRPr>
            </a:lvl3pPr>
            <a:lvl4pPr marL="1600200" indent="-228600" defTabSz="449263">
              <a:defRPr sz="2400">
                <a:solidFill>
                  <a:schemeClr val="tx1"/>
                </a:solidFill>
                <a:latin typeface="Arial" charset="0"/>
                <a:ea typeface="ＭＳ Ｐゴシック" charset="0"/>
              </a:defRPr>
            </a:lvl4pPr>
            <a:lvl5pPr marL="2057400" indent="-228600" defTabSz="449263">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Arial" charset="0"/>
                <a:ea typeface="ＭＳ Ｐゴシック" charset="0"/>
              </a:defRPr>
            </a:lvl9pPr>
          </a:lstStyle>
          <a:p>
            <a:pPr fontAlgn="base">
              <a:lnSpc>
                <a:spcPct val="93000"/>
              </a:lnSpc>
              <a:spcBef>
                <a:spcPct val="0"/>
              </a:spcBef>
              <a:spcAft>
                <a:spcPct val="0"/>
              </a:spcAft>
              <a:buClr>
                <a:srgbClr val="FFFFFF"/>
              </a:buClr>
              <a:buSzPct val="100000"/>
              <a:buFont typeface="Arial" charset="0"/>
              <a:buNone/>
              <a:defRPr/>
            </a:pPr>
            <a:endParaRPr lang="en-US">
              <a:solidFill>
                <a:srgbClr val="FFFFFF"/>
              </a:solidFill>
            </a:endParaRPr>
          </a:p>
        </p:txBody>
      </p:sp>
      <p:sp>
        <p:nvSpPr>
          <p:cNvPr id="10547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a:defRPr sz="2400">
                <a:solidFill>
                  <a:schemeClr val="tx1"/>
                </a:solidFill>
                <a:latin typeface="Arial" charset="0"/>
                <a:ea typeface="ＭＳ Ｐゴシック" charset="0"/>
                <a:cs typeface="ＭＳ Ｐゴシック" charset="0"/>
              </a:defRPr>
            </a:lvl1pPr>
            <a:lvl2pPr marL="742950" indent="-285750" defTabSz="449263">
              <a:defRPr sz="2400">
                <a:solidFill>
                  <a:schemeClr val="tx1"/>
                </a:solidFill>
                <a:latin typeface="Arial" charset="0"/>
                <a:ea typeface="ＭＳ Ｐゴシック" charset="0"/>
              </a:defRPr>
            </a:lvl2pPr>
            <a:lvl3pPr marL="1143000" indent="-228600" defTabSz="449263">
              <a:defRPr sz="2400">
                <a:solidFill>
                  <a:schemeClr val="tx1"/>
                </a:solidFill>
                <a:latin typeface="Arial" charset="0"/>
                <a:ea typeface="ＭＳ Ｐゴシック" charset="0"/>
              </a:defRPr>
            </a:lvl3pPr>
            <a:lvl4pPr marL="1600200" indent="-228600" defTabSz="449263">
              <a:defRPr sz="2400">
                <a:solidFill>
                  <a:schemeClr val="tx1"/>
                </a:solidFill>
                <a:latin typeface="Arial" charset="0"/>
                <a:ea typeface="ＭＳ Ｐゴシック" charset="0"/>
              </a:defRPr>
            </a:lvl4pPr>
            <a:lvl5pPr marL="2057400" indent="-228600" defTabSz="449263">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Arial" charset="0"/>
                <a:ea typeface="ＭＳ Ｐゴシック" charset="0"/>
              </a:defRPr>
            </a:lvl9pPr>
          </a:lstStyle>
          <a:p>
            <a:pPr fontAlgn="base">
              <a:lnSpc>
                <a:spcPct val="93000"/>
              </a:lnSpc>
              <a:spcBef>
                <a:spcPct val="0"/>
              </a:spcBef>
              <a:spcAft>
                <a:spcPct val="0"/>
              </a:spcAft>
              <a:buClr>
                <a:srgbClr val="FFFFFF"/>
              </a:buClr>
              <a:buSzPct val="100000"/>
              <a:buFont typeface="Arial" charset="0"/>
              <a:buNone/>
              <a:defRPr/>
            </a:pPr>
            <a:endParaRPr lang="en-US">
              <a:solidFill>
                <a:srgbClr val="FFFFFF"/>
              </a:solidFill>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eaLnBrk="1" hangingPunct="1">
              <a:buClr>
                <a:srgbClr val="000000"/>
              </a:buClr>
              <a:buSzPct val="100000"/>
              <a:buFont typeface="Times New Roman" charset="0"/>
              <a:buNone/>
              <a:defRPr sz="1400">
                <a:solidFill>
                  <a:srgbClr val="000000"/>
                </a:solidFill>
                <a:latin typeface="Times New Roman" charset="0"/>
              </a:defRPr>
            </a:lvl1pPr>
          </a:lstStyle>
          <a:p>
            <a:pPr defTabSz="914400" fontAlgn="base">
              <a:spcBef>
                <a:spcPct val="0"/>
              </a:spcBef>
              <a:spcAft>
                <a:spcPct val="0"/>
              </a:spcAft>
              <a:defRPr/>
            </a:pPr>
            <a:fld id="{A5E4B926-F196-BA48-9B5C-4F30DF971631}" type="slidenum">
              <a:rPr lang="en-GB">
                <a:ea typeface="ＭＳ Ｐゴシック" charset="0"/>
                <a:cs typeface="ＭＳ Ｐゴシック" charset="0"/>
              </a:rPr>
              <a:pPr defTabSz="914400" fontAlgn="base">
                <a:spcBef>
                  <a:spcPct val="0"/>
                </a:spcBef>
                <a:spcAft>
                  <a:spcPct val="0"/>
                </a:spcAft>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555021224"/>
      </p:ext>
    </p:extLst>
  </p:cSld>
  <p:clrMap bg1="lt1" tx1="dk1" bg2="lt2" tx2="dk2" accent1="accent1" accent2="accent2" accent3="accent3" accent4="accent4" accent5="accent5" accent6="accent6" hlink="hlink" folHlink="folHlink"/>
  <p:sldLayoutIdLst>
    <p:sldLayoutId id="2147484205"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defTabSz="914400" fontAlgn="base">
              <a:spcBef>
                <a:spcPct val="0"/>
              </a:spcBef>
              <a:spcAft>
                <a:spcPct val="0"/>
              </a:spcAft>
              <a:defRPr/>
            </a:pPr>
            <a:fld id="{C16A198B-9034-4749-8A8D-B90A5F5B90A3}" type="datetimeFigureOut">
              <a:rPr lang="en-US">
                <a:latin typeface="Calibri" charset="0"/>
                <a:ea typeface="ＭＳ Ｐゴシック" charset="0"/>
              </a:rPr>
              <a:pPr defTabSz="914400" fontAlgn="base">
                <a:spcBef>
                  <a:spcPct val="0"/>
                </a:spcBef>
                <a:spcAft>
                  <a:spcPct val="0"/>
                </a:spcAft>
                <a:defRPr/>
              </a:pPr>
              <a:t>9/19/21</a:t>
            </a:fld>
            <a:endParaRPr lang="en-US">
              <a:latin typeface="Calibri" charset="0"/>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914400">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defTabSz="914400" fontAlgn="base">
              <a:spcBef>
                <a:spcPct val="0"/>
              </a:spcBef>
              <a:spcAft>
                <a:spcPct val="0"/>
              </a:spcAft>
              <a:defRPr/>
            </a:pPr>
            <a:fld id="{FA356419-7718-C74B-9C0F-E2D2C7D5AD85}" type="slidenum">
              <a:rPr lang="en-US">
                <a:latin typeface="Calibri" charset="0"/>
                <a:ea typeface="ＭＳ Ｐゴシック" charset="0"/>
              </a:rPr>
              <a:pPr defTabSz="914400" fontAlgn="base">
                <a:spcBef>
                  <a:spcPct val="0"/>
                </a:spcBef>
                <a:spcAft>
                  <a:spcPct val="0"/>
                </a:spcAft>
                <a:defRPr/>
              </a:pPr>
              <a:t>‹#›</a:t>
            </a:fld>
            <a:endParaRPr lang="en-US">
              <a:latin typeface="Calibri" charset="0"/>
              <a:ea typeface="ＭＳ Ｐゴシック" charset="0"/>
            </a:endParaRPr>
          </a:p>
        </p:txBody>
      </p:sp>
    </p:spTree>
    <p:extLst>
      <p:ext uri="{BB962C8B-B14F-4D97-AF65-F5344CB8AC3E}">
        <p14:creationId xmlns:p14="http://schemas.microsoft.com/office/powerpoint/2010/main" val="1306211599"/>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900">
                  <a:solidFill>
                    <a:srgbClr val="FFA27C"/>
                  </a:solidFill>
                  <a:latin typeface="Arial" pitchFamily="-107" charset="0"/>
                  <a:ea typeface="ＭＳ Ｐゴシック" charset="0"/>
                  <a:cs typeface="ＭＳ Ｐゴシック"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grpSp>
      </p:grpSp>
    </p:spTree>
    <p:extLst>
      <p:ext uri="{BB962C8B-B14F-4D97-AF65-F5344CB8AC3E}">
        <p14:creationId xmlns:p14="http://schemas.microsoft.com/office/powerpoint/2010/main" val="3683243656"/>
      </p:ext>
    </p:extLst>
  </p:cSld>
  <p:clrMap bg1="dk2" tx1="lt1" bg2="dk1" tx2="lt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 id="2147483860"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F367E4-7E1D-FF4E-AF00-438FDA6547A0}" type="datetimeFigureOut">
              <a:rPr lang="en-US" smtClean="0">
                <a:solidFill>
                  <a:prstClr val="black">
                    <a:tint val="75000"/>
                  </a:prstClr>
                </a:solidFill>
                <a:latin typeface="Calibri"/>
              </a:rPr>
              <a:pPr/>
              <a:t>9/19/21</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25368841"/>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 id="2147483873"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8434" name="Group 2"/>
          <p:cNvGrpSpPr>
            <a:grpSpLocks/>
          </p:cNvGrpSpPr>
          <p:nvPr/>
        </p:nvGrpSpPr>
        <p:grpSpPr bwMode="auto">
          <a:xfrm>
            <a:off x="0" y="0"/>
            <a:ext cx="9132888" cy="6845300"/>
            <a:chOff x="0" y="0"/>
            <a:chExt cx="5753" cy="4312"/>
          </a:xfrm>
        </p:grpSpPr>
        <p:sp>
          <p:nvSpPr>
            <p:cNvPr id="18437"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1600" b="1">
                <a:solidFill>
                  <a:srgbClr val="00DFCA"/>
                </a:solidFill>
                <a:latin typeface="Comic Sans MS" charset="0"/>
                <a:ea typeface="Arial"/>
                <a:cs typeface="Arial" charset="0"/>
              </a:endParaRPr>
            </a:p>
          </p:txBody>
        </p:sp>
        <p:grpSp>
          <p:nvGrpSpPr>
            <p:cNvPr id="18438" name="Group 4"/>
            <p:cNvGrpSpPr>
              <a:grpSpLocks/>
            </p:cNvGrpSpPr>
            <p:nvPr/>
          </p:nvGrpSpPr>
          <p:grpSpPr bwMode="auto">
            <a:xfrm>
              <a:off x="246" y="204"/>
              <a:ext cx="5271" cy="3889"/>
              <a:chOff x="246" y="204"/>
              <a:chExt cx="5271" cy="3889"/>
            </a:xfrm>
          </p:grpSpPr>
          <p:sp>
            <p:nvSpPr>
              <p:cNvPr id="754693"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eaLnBrk="0" hangingPunct="0">
                  <a:defRPr/>
                </a:pPr>
                <a:endParaRPr lang="en-US" sz="1600" b="1">
                  <a:solidFill>
                    <a:srgbClr val="00DFCA"/>
                  </a:solidFill>
                  <a:latin typeface="Comic Sans MS" pitchFamily="-128" charset="0"/>
                  <a:ea typeface="Arial"/>
                  <a:cs typeface="Arial"/>
                </a:endParaRPr>
              </a:p>
            </p:txBody>
          </p:sp>
          <p:sp>
            <p:nvSpPr>
              <p:cNvPr id="18444"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8445"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8446"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8447"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8448"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8449"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8450"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8451"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8452"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8453"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8454"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8455"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8456"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8457"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8458"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8459"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8460"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8461"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8462"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8463"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8464"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8465"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grpSp>
        <p:grpSp>
          <p:nvGrpSpPr>
            <p:cNvPr id="18439" name="Group 28"/>
            <p:cNvGrpSpPr>
              <a:grpSpLocks/>
            </p:cNvGrpSpPr>
            <p:nvPr/>
          </p:nvGrpSpPr>
          <p:grpSpPr bwMode="auto">
            <a:xfrm>
              <a:off x="0" y="0"/>
              <a:ext cx="1246" cy="1232"/>
              <a:chOff x="0" y="0"/>
              <a:chExt cx="1246" cy="1232"/>
            </a:xfrm>
          </p:grpSpPr>
          <p:sp>
            <p:nvSpPr>
              <p:cNvPr id="18440"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1600" b="1">
                  <a:solidFill>
                    <a:srgbClr val="00DFCA"/>
                  </a:solidFill>
                  <a:latin typeface="Comic Sans MS" charset="0"/>
                  <a:ea typeface="Arial"/>
                  <a:cs typeface="Arial" charset="0"/>
                </a:endParaRPr>
              </a:p>
            </p:txBody>
          </p:sp>
          <p:sp>
            <p:nvSpPr>
              <p:cNvPr id="18441"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1600" b="1">
                  <a:solidFill>
                    <a:srgbClr val="00DFCA"/>
                  </a:solidFill>
                  <a:latin typeface="Comic Sans MS" charset="0"/>
                  <a:ea typeface="Arial"/>
                  <a:cs typeface="Arial" charset="0"/>
                </a:endParaRPr>
              </a:p>
            </p:txBody>
          </p:sp>
          <p:sp>
            <p:nvSpPr>
              <p:cNvPr id="18442"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1600" b="1">
                  <a:solidFill>
                    <a:srgbClr val="00DFCA"/>
                  </a:solidFill>
                  <a:latin typeface="Comic Sans MS" charset="0"/>
                  <a:ea typeface="Arial"/>
                  <a:cs typeface="Arial" charset="0"/>
                </a:endParaRPr>
              </a:p>
            </p:txBody>
          </p:sp>
        </p:grpSp>
      </p:grpSp>
      <p:sp>
        <p:nvSpPr>
          <p:cNvPr id="60419" name="Text Box 32"/>
          <p:cNvSpPr txBox="1">
            <a:spLocks noChangeArrowheads="1"/>
          </p:cNvSpPr>
          <p:nvPr/>
        </p:nvSpPr>
        <p:spPr bwMode="auto">
          <a:xfrm>
            <a:off x="450850" y="6537325"/>
            <a:ext cx="973138" cy="244475"/>
          </a:xfrm>
          <a:prstGeom prst="rect">
            <a:avLst/>
          </a:prstGeom>
          <a:noFill/>
          <a:ln>
            <a:noFill/>
          </a:ln>
        </p:spPr>
        <p:txBody>
          <a:bodyPr wrap="none" anchor="ct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defRPr/>
            </a:pPr>
            <a:r>
              <a:rPr lang="en-US" altLang="zh-CN" sz="900" b="1">
                <a:solidFill>
                  <a:srgbClr val="FFFFFF"/>
                </a:solidFill>
                <a:ea typeface="宋体" charset="0"/>
                <a:cs typeface="宋体" charset="0"/>
              </a:rPr>
              <a:t>© </a:t>
            </a:r>
            <a:r>
              <a:rPr lang="en-US" altLang="zh-CN" sz="1000" b="1">
                <a:solidFill>
                  <a:srgbClr val="FFFFFF"/>
                </a:solidFill>
                <a:ea typeface="宋体" charset="0"/>
                <a:cs typeface="宋体" charset="0"/>
              </a:rPr>
              <a:t>2006</a:t>
            </a:r>
            <a:r>
              <a:rPr lang="en-US" altLang="zh-CN" sz="900" b="1">
                <a:solidFill>
                  <a:srgbClr val="FFFFFF"/>
                </a:solidFill>
                <a:ea typeface="宋体" charset="0"/>
                <a:cs typeface="宋体" charset="0"/>
              </a:rPr>
              <a:t> TBBMI</a:t>
            </a:r>
          </a:p>
        </p:txBody>
      </p:sp>
      <p:sp>
        <p:nvSpPr>
          <p:cNvPr id="754721" name="Rectangle 33"/>
          <p:cNvSpPr>
            <a:spLocks noChangeArrowheads="1"/>
          </p:cNvSpPr>
          <p:nvPr/>
        </p:nvSpPr>
        <p:spPr bwMode="auto">
          <a:xfrm>
            <a:off x="7561263" y="6515100"/>
            <a:ext cx="727075" cy="268288"/>
          </a:xfrm>
          <a:prstGeom prst="rect">
            <a:avLst/>
          </a:prstGeom>
          <a:noFill/>
          <a:ln w="12700">
            <a:noFill/>
            <a:miter lim="800000"/>
            <a:headEnd/>
            <a:tailEnd/>
          </a:ln>
          <a:effectLst/>
        </p:spPr>
        <p:txBody>
          <a:bodyPr wrap="none" anchor="ctr">
            <a:spAutoFit/>
          </a:bodyPr>
          <a:lstStyle/>
          <a:p>
            <a:pPr algn="ctr" eaLnBrk="0" hangingPunct="0">
              <a:defRPr/>
            </a:pPr>
            <a:r>
              <a:rPr lang="en-US" altLang="zh-CN" sz="1000" b="1">
                <a:solidFill>
                  <a:srgbClr val="FFFFFF"/>
                </a:solidFill>
                <a:effectLst>
                  <a:outerShdw blurRad="38100" dist="38100" dir="2700000" algn="tl">
                    <a:srgbClr val="000000"/>
                  </a:outerShdw>
                </a:effectLst>
                <a:latin typeface="Comic Sans MS" charset="0"/>
                <a:ea typeface="SimSun" charset="0"/>
                <a:cs typeface="SimSun" charset="0"/>
              </a:rPr>
              <a:t>8.0.03c.</a:t>
            </a:r>
          </a:p>
        </p:txBody>
      </p:sp>
    </p:spTree>
    <p:extLst>
      <p:ext uri="{BB962C8B-B14F-4D97-AF65-F5344CB8AC3E}">
        <p14:creationId xmlns:p14="http://schemas.microsoft.com/office/powerpoint/2010/main" val="2463797604"/>
      </p:ext>
    </p:extLst>
  </p:cSld>
  <p:clrMap bg1="dk2" tx1="lt1" bg2="dk1" tx2="lt2" accent1="accent1" accent2="accent2" accent3="accent3" accent4="accent4" accent5="accent5" accent6="accent6" hlink="hlink" folHlink="folHlink"/>
  <p:sldLayoutIdLst>
    <p:sldLayoutId id="2147483875" r:id="rId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charset="0"/>
          <a:cs typeface="ＭＳ Ｐゴシック"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ea typeface="Arial" pitchFamily="-128" charset="0"/>
          <a:cs typeface="Arial" pitchFamily="-128"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ea typeface="Arial" pitchFamily="-128" charset="0"/>
          <a:cs typeface="Arial" pitchFamily="-128"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ea typeface="Arial" pitchFamily="-128" charset="0"/>
          <a:cs typeface="Arial" pitchFamily="-128"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ea typeface="Arial" pitchFamily="-128" charset="0"/>
          <a:cs typeface="Arial" pitchFamily="-12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charset="0"/>
          <a:cs typeface="+mn-cs"/>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Arial" charset="0"/>
          <a:cs typeface="+mn-cs"/>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Arial" charset="0"/>
          <a:cs typeface="+mn-cs"/>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Arial" charset="0"/>
          <a:cs typeface="+mn-cs"/>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458" name="Group 2"/>
          <p:cNvGrpSpPr>
            <a:grpSpLocks/>
          </p:cNvGrpSpPr>
          <p:nvPr/>
        </p:nvGrpSpPr>
        <p:grpSpPr bwMode="auto">
          <a:xfrm>
            <a:off x="0" y="0"/>
            <a:ext cx="9132888" cy="6845300"/>
            <a:chOff x="0" y="0"/>
            <a:chExt cx="5753" cy="4312"/>
          </a:xfrm>
        </p:grpSpPr>
        <p:sp>
          <p:nvSpPr>
            <p:cNvPr id="19461"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1600" b="1">
                <a:solidFill>
                  <a:srgbClr val="00DFCA"/>
                </a:solidFill>
                <a:latin typeface="Comic Sans MS" charset="0"/>
                <a:ea typeface="Arial"/>
                <a:cs typeface="Arial" charset="0"/>
              </a:endParaRPr>
            </a:p>
          </p:txBody>
        </p:sp>
        <p:grpSp>
          <p:nvGrpSpPr>
            <p:cNvPr id="19462" name="Group 4"/>
            <p:cNvGrpSpPr>
              <a:grpSpLocks/>
            </p:cNvGrpSpPr>
            <p:nvPr/>
          </p:nvGrpSpPr>
          <p:grpSpPr bwMode="auto">
            <a:xfrm>
              <a:off x="246" y="204"/>
              <a:ext cx="5271" cy="3889"/>
              <a:chOff x="246" y="204"/>
              <a:chExt cx="5271" cy="3889"/>
            </a:xfrm>
          </p:grpSpPr>
          <p:sp>
            <p:nvSpPr>
              <p:cNvPr id="754693"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eaLnBrk="0" hangingPunct="0">
                  <a:defRPr/>
                </a:pPr>
                <a:endParaRPr lang="en-US" sz="1600" b="1">
                  <a:solidFill>
                    <a:srgbClr val="00DFCA"/>
                  </a:solidFill>
                  <a:latin typeface="Comic Sans MS" pitchFamily="-128" charset="0"/>
                  <a:ea typeface="Arial"/>
                  <a:cs typeface="Arial"/>
                </a:endParaRPr>
              </a:p>
            </p:txBody>
          </p:sp>
          <p:sp>
            <p:nvSpPr>
              <p:cNvPr id="19468"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9469"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9470"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9471"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9472"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9473"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9474"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9475"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9476"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9477"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9478"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9479"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9480"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9481"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9482"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9483"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9484"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9485"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9486"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9487"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9488"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9489"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grpSp>
        <p:grpSp>
          <p:nvGrpSpPr>
            <p:cNvPr id="19463" name="Group 28"/>
            <p:cNvGrpSpPr>
              <a:grpSpLocks/>
            </p:cNvGrpSpPr>
            <p:nvPr/>
          </p:nvGrpSpPr>
          <p:grpSpPr bwMode="auto">
            <a:xfrm>
              <a:off x="0" y="0"/>
              <a:ext cx="1246" cy="1232"/>
              <a:chOff x="0" y="0"/>
              <a:chExt cx="1246" cy="1232"/>
            </a:xfrm>
          </p:grpSpPr>
          <p:sp>
            <p:nvSpPr>
              <p:cNvPr id="19464"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1600" b="1">
                  <a:solidFill>
                    <a:srgbClr val="00DFCA"/>
                  </a:solidFill>
                  <a:latin typeface="Comic Sans MS" charset="0"/>
                  <a:ea typeface="Arial"/>
                  <a:cs typeface="Arial" charset="0"/>
                </a:endParaRPr>
              </a:p>
            </p:txBody>
          </p:sp>
          <p:sp>
            <p:nvSpPr>
              <p:cNvPr id="19465"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1600" b="1">
                  <a:solidFill>
                    <a:srgbClr val="00DFCA"/>
                  </a:solidFill>
                  <a:latin typeface="Comic Sans MS" charset="0"/>
                  <a:ea typeface="Arial"/>
                  <a:cs typeface="Arial" charset="0"/>
                </a:endParaRPr>
              </a:p>
            </p:txBody>
          </p:sp>
          <p:sp>
            <p:nvSpPr>
              <p:cNvPr id="19466"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1600" b="1">
                  <a:solidFill>
                    <a:srgbClr val="00DFCA"/>
                  </a:solidFill>
                  <a:latin typeface="Comic Sans MS" charset="0"/>
                  <a:ea typeface="Arial"/>
                  <a:cs typeface="Arial" charset="0"/>
                </a:endParaRPr>
              </a:p>
            </p:txBody>
          </p:sp>
        </p:grpSp>
      </p:grpSp>
      <p:sp>
        <p:nvSpPr>
          <p:cNvPr id="61443" name="Text Box 32"/>
          <p:cNvSpPr txBox="1">
            <a:spLocks noChangeArrowheads="1"/>
          </p:cNvSpPr>
          <p:nvPr/>
        </p:nvSpPr>
        <p:spPr bwMode="auto">
          <a:xfrm>
            <a:off x="450850" y="6537325"/>
            <a:ext cx="973138" cy="244475"/>
          </a:xfrm>
          <a:prstGeom prst="rect">
            <a:avLst/>
          </a:prstGeom>
          <a:noFill/>
          <a:ln>
            <a:noFill/>
          </a:ln>
        </p:spPr>
        <p:txBody>
          <a:bodyPr wrap="none" anchor="ct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defRPr/>
            </a:pPr>
            <a:r>
              <a:rPr lang="en-US" altLang="zh-CN" sz="900" b="1">
                <a:solidFill>
                  <a:srgbClr val="FFFFFF"/>
                </a:solidFill>
                <a:ea typeface="宋体" charset="0"/>
                <a:cs typeface="宋体" charset="0"/>
              </a:rPr>
              <a:t>© </a:t>
            </a:r>
            <a:r>
              <a:rPr lang="en-US" altLang="zh-CN" sz="1000" b="1">
                <a:solidFill>
                  <a:srgbClr val="FFFFFF"/>
                </a:solidFill>
                <a:ea typeface="宋体" charset="0"/>
                <a:cs typeface="宋体" charset="0"/>
              </a:rPr>
              <a:t>2006</a:t>
            </a:r>
            <a:r>
              <a:rPr lang="en-US" altLang="zh-CN" sz="900" b="1">
                <a:solidFill>
                  <a:srgbClr val="FFFFFF"/>
                </a:solidFill>
                <a:ea typeface="宋体" charset="0"/>
                <a:cs typeface="宋体" charset="0"/>
              </a:rPr>
              <a:t> TBBMI</a:t>
            </a:r>
          </a:p>
        </p:txBody>
      </p:sp>
      <p:sp>
        <p:nvSpPr>
          <p:cNvPr id="754721" name="Rectangle 33"/>
          <p:cNvSpPr>
            <a:spLocks noChangeArrowheads="1"/>
          </p:cNvSpPr>
          <p:nvPr/>
        </p:nvSpPr>
        <p:spPr bwMode="auto">
          <a:xfrm>
            <a:off x="7561263" y="6515100"/>
            <a:ext cx="727075" cy="268288"/>
          </a:xfrm>
          <a:prstGeom prst="rect">
            <a:avLst/>
          </a:prstGeom>
          <a:noFill/>
          <a:ln w="12700">
            <a:noFill/>
            <a:miter lim="800000"/>
            <a:headEnd/>
            <a:tailEnd/>
          </a:ln>
          <a:effectLst/>
        </p:spPr>
        <p:txBody>
          <a:bodyPr wrap="none" anchor="ctr">
            <a:spAutoFit/>
          </a:bodyPr>
          <a:lstStyle/>
          <a:p>
            <a:pPr algn="ctr" eaLnBrk="0" hangingPunct="0">
              <a:defRPr/>
            </a:pPr>
            <a:r>
              <a:rPr lang="en-US" altLang="zh-CN" sz="1000" b="1">
                <a:solidFill>
                  <a:srgbClr val="FFFFFF"/>
                </a:solidFill>
                <a:effectLst>
                  <a:outerShdw blurRad="38100" dist="38100" dir="2700000" algn="tl">
                    <a:srgbClr val="000000"/>
                  </a:outerShdw>
                </a:effectLst>
                <a:latin typeface="Comic Sans MS" charset="0"/>
                <a:ea typeface="SimSun" charset="0"/>
                <a:cs typeface="SimSun" charset="0"/>
              </a:rPr>
              <a:t>8.0.03c.</a:t>
            </a:r>
          </a:p>
        </p:txBody>
      </p:sp>
    </p:spTree>
    <p:extLst>
      <p:ext uri="{BB962C8B-B14F-4D97-AF65-F5344CB8AC3E}">
        <p14:creationId xmlns:p14="http://schemas.microsoft.com/office/powerpoint/2010/main" val="2637418472"/>
      </p:ext>
    </p:extLst>
  </p:cSld>
  <p:clrMap bg1="dk2" tx1="lt1" bg2="dk1" tx2="lt2" accent1="accent1" accent2="accent2" accent3="accent3" accent4="accent4" accent5="accent5" accent6="accent6" hlink="hlink" folHlink="folHlink"/>
  <p:sldLayoutIdLst>
    <p:sldLayoutId id="2147483877" r:id="rId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charset="0"/>
          <a:cs typeface="ＭＳ Ｐゴシック"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ea typeface="Arial" pitchFamily="-128" charset="0"/>
          <a:cs typeface="Arial" pitchFamily="-128"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ea typeface="Arial" pitchFamily="-128" charset="0"/>
          <a:cs typeface="Arial" pitchFamily="-128"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ea typeface="Arial" pitchFamily="-128" charset="0"/>
          <a:cs typeface="Arial" pitchFamily="-128"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ea typeface="Arial" pitchFamily="-128" charset="0"/>
          <a:cs typeface="Arial" pitchFamily="-12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charset="0"/>
          <a:cs typeface="+mn-cs"/>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Arial" charset="0"/>
          <a:cs typeface="+mn-cs"/>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Arial" charset="0"/>
          <a:cs typeface="+mn-cs"/>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Arial" charset="0"/>
          <a:cs typeface="+mn-cs"/>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04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28" charset="0"/>
                <a:ea typeface="ＭＳ Ｐゴシック" pitchFamily="-112" charset="-128"/>
                <a:cs typeface="ＭＳ Ｐゴシック" pitchFamily="-112" charset="-128"/>
              </a:defRPr>
            </a:lvl1pPr>
          </a:lstStyle>
          <a:p>
            <a:fld id="{52F367E4-7E1D-FF4E-AF00-438FDA6547A0}" type="datetimeFigureOut">
              <a:rPr lang="en-US" smtClean="0"/>
              <a:pPr/>
              <a:t>9/19/21</a:t>
            </a:fld>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28" charset="0"/>
                <a:ea typeface="ＭＳ Ｐゴシック" pitchFamily="-112" charset="-128"/>
                <a:cs typeface="ＭＳ Ｐゴシック" pitchFamily="-112" charset="-128"/>
              </a:defRPr>
            </a:lvl1pPr>
          </a:lstStyle>
          <a:p>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3478751758"/>
      </p:ext>
    </p:extLst>
  </p:cSld>
  <p:clrMap bg1="lt1" tx1="dk1" bg2="lt2" tx2="dk2" accent1="accent1" accent2="accent2" accent3="accent3" accent4="accent4" accent5="accent5" accent6="accent6" hlink="hlink" folHlink="folHlink"/>
  <p:sldLayoutIdLst>
    <p:sldLayoutId id="2147483879" r:id="rId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60.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5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74.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themeOverride" Target="../theme/themeOverride3.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60.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60.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60.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0.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81.xml"/><Relationship Id="rId1" Type="http://schemas.openxmlformats.org/officeDocument/2006/relationships/themeOverride" Target="../theme/themeOverride4.xml"/><Relationship Id="rId4" Type="http://schemas.openxmlformats.org/officeDocument/2006/relationships/image" Target="../media/image26.jpeg"/></Relationships>
</file>

<file path=ppt/slides/_rels/slide2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2.xml"/><Relationship Id="rId1" Type="http://schemas.openxmlformats.org/officeDocument/2006/relationships/slideLayout" Target="../slideLayouts/slideLayout89.xml"/><Relationship Id="rId4" Type="http://schemas.openxmlformats.org/officeDocument/2006/relationships/image" Target="../media/image28.jpe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10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0.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09.xml"/><Relationship Id="rId1" Type="http://schemas.openxmlformats.org/officeDocument/2006/relationships/themeOverride" Target="../theme/themeOverride5.xml"/><Relationship Id="rId5" Type="http://schemas.openxmlformats.org/officeDocument/2006/relationships/image" Target="../media/image31.pn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6.xml"/><Relationship Id="rId1" Type="http://schemas.openxmlformats.org/officeDocument/2006/relationships/slideLayout" Target="../slideLayouts/slideLayout118.xml"/><Relationship Id="rId4" Type="http://schemas.openxmlformats.org/officeDocument/2006/relationships/image" Target="../media/image33.jpe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0.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20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40.xml"/></Relationships>
</file>

<file path=ppt/slides/_rels/slide31.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31.xml"/><Relationship Id="rId1" Type="http://schemas.openxmlformats.org/officeDocument/2006/relationships/slideLayout" Target="../slideLayouts/slideLayout145.xml"/><Relationship Id="rId5" Type="http://schemas.openxmlformats.org/officeDocument/2006/relationships/hyperlink" Target="file:///OTB%20PPT/Chronology.ppt#-1,10,The Mystery of the Genesis  5 " TargetMode="External"/><Relationship Id="rId4" Type="http://schemas.openxmlformats.org/officeDocument/2006/relationships/image" Target="../media/image37.jpeg"/></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2.xml"/><Relationship Id="rId1" Type="http://schemas.openxmlformats.org/officeDocument/2006/relationships/slideLayout" Target="../slideLayouts/slideLayout16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40.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28.xml"/><Relationship Id="rId1" Type="http://schemas.openxmlformats.org/officeDocument/2006/relationships/themeOverride" Target="../theme/themeOverride6.xml"/><Relationship Id="rId5" Type="http://schemas.openxmlformats.org/officeDocument/2006/relationships/image" Target="../media/image40.jpeg"/><Relationship Id="rId4" Type="http://schemas.openxmlformats.org/officeDocument/2006/relationships/image" Target="../media/image39.jpeg"/></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5.xml"/><Relationship Id="rId1" Type="http://schemas.openxmlformats.org/officeDocument/2006/relationships/slideLayout" Target="../slideLayouts/slideLayout16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40.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7.xml"/><Relationship Id="rId1" Type="http://schemas.openxmlformats.org/officeDocument/2006/relationships/slideLayout" Target="../slideLayouts/slideLayout18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40.xml"/></Relationships>
</file>

<file path=ppt/slides/_rels/slide3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9.xml"/><Relationship Id="rId1" Type="http://schemas.openxmlformats.org/officeDocument/2006/relationships/slideLayout" Target="../slideLayouts/slideLayout15.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40.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40.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3.xml"/><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40.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88.xml"/><Relationship Id="rId1" Type="http://schemas.openxmlformats.org/officeDocument/2006/relationships/tags" Target="../tags/tag10.xml"/><Relationship Id="rId4" Type="http://schemas.openxmlformats.org/officeDocument/2006/relationships/image" Target="../media/image49.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99.xml"/><Relationship Id="rId1" Type="http://schemas.openxmlformats.org/officeDocument/2006/relationships/tags" Target="../tags/tag11.xml"/><Relationship Id="rId5" Type="http://schemas.openxmlformats.org/officeDocument/2006/relationships/image" Target="../media/image51.jpeg"/><Relationship Id="rId4" Type="http://schemas.openxmlformats.org/officeDocument/2006/relationships/image" Target="../media/image50.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48.xml"/><Relationship Id="rId1" Type="http://schemas.openxmlformats.org/officeDocument/2006/relationships/slideLayout" Target="../slideLayouts/slideLayout297.xml"/></Relationships>
</file>

<file path=ppt/slides/_rels/slide4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9.xml"/><Relationship Id="rId1" Type="http://schemas.openxmlformats.org/officeDocument/2006/relationships/slideLayout" Target="../slideLayouts/slideLayout300.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68.xml"/><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12.xml"/></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xml"/><Relationship Id="rId1" Type="http://schemas.openxmlformats.org/officeDocument/2006/relationships/themeOverride" Target="../theme/themeOverride7.xml"/><Relationship Id="rId4" Type="http://schemas.openxmlformats.org/officeDocument/2006/relationships/image" Target="../media/image57.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5.xml"/><Relationship Id="rId1" Type="http://schemas.openxmlformats.org/officeDocument/2006/relationships/slideLayout" Target="../slideLayouts/slideLayout37.xml"/></Relationships>
</file>

<file path=ppt/slides/_rels/slide56.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56.xml"/><Relationship Id="rId1" Type="http://schemas.openxmlformats.org/officeDocument/2006/relationships/slideLayout" Target="../slideLayouts/slideLayout15.xml"/><Relationship Id="rId4" Type="http://schemas.openxmlformats.org/officeDocument/2006/relationships/hyperlink" Target="file:///OTB%20PPT/Chronology.ppt#-1,10,The Mystery of the Genesis  5 "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7.xml"/><Relationship Id="rId1" Type="http://schemas.openxmlformats.org/officeDocument/2006/relationships/slideLayout" Target="../slideLayouts/slideLayout74.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140.xml"/><Relationship Id="rId1" Type="http://schemas.openxmlformats.org/officeDocument/2006/relationships/themeOverride" Target="../theme/themeOverride8.xml"/></Relationships>
</file>

<file path=ppt/slides/_rels/slide5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9.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0.xml"/><Relationship Id="rId1" Type="http://schemas.openxmlformats.org/officeDocument/2006/relationships/slideLayout" Target="../slideLayouts/slideLayout215.xml"/><Relationship Id="rId4" Type="http://schemas.openxmlformats.org/officeDocument/2006/relationships/image" Target="../media/image61.png"/></Relationships>
</file>

<file path=ppt/slides/_rels/slide6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1.xml"/><Relationship Id="rId1" Type="http://schemas.openxmlformats.org/officeDocument/2006/relationships/slideLayout" Target="../slideLayouts/slideLayout32.xml"/></Relationships>
</file>

<file path=ppt/slides/_rels/slide6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2.xml"/><Relationship Id="rId1" Type="http://schemas.openxmlformats.org/officeDocument/2006/relationships/slideLayout" Target="../slideLayouts/slideLayout227.xml"/></Relationships>
</file>

<file path=ppt/slides/_rels/slide6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3.xml"/><Relationship Id="rId1" Type="http://schemas.openxmlformats.org/officeDocument/2006/relationships/slideLayout" Target="../slideLayouts/slideLayout248.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40.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0.xml"/></Relationships>
</file>

<file path=ppt/slides/_rels/slide6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6.xml"/><Relationship Id="rId1" Type="http://schemas.openxmlformats.org/officeDocument/2006/relationships/slideLayout" Target="../slideLayouts/slideLayout249.xml"/></Relationships>
</file>

<file path=ppt/slides/_rels/slide6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7.xml"/><Relationship Id="rId1" Type="http://schemas.openxmlformats.org/officeDocument/2006/relationships/slideLayout" Target="../slideLayouts/slideLayout249.xml"/></Relationships>
</file>

<file path=ppt/slides/_rels/slide6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8.xml"/><Relationship Id="rId1" Type="http://schemas.openxmlformats.org/officeDocument/2006/relationships/slideLayout" Target="../slideLayouts/slideLayout249.xml"/></Relationships>
</file>

<file path=ppt/slides/_rels/slide6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9.xml"/><Relationship Id="rId1" Type="http://schemas.openxmlformats.org/officeDocument/2006/relationships/slideLayout" Target="../slideLayouts/slideLayout249.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40.xml"/></Relationships>
</file>

<file path=ppt/slides/_rels/slide7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1.xml"/><Relationship Id="rId1" Type="http://schemas.openxmlformats.org/officeDocument/2006/relationships/slideLayout" Target="../slideLayouts/slideLayout249.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40.xml"/></Relationships>
</file>

<file path=ppt/slides/_rels/slide7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3.xml"/><Relationship Id="rId1" Type="http://schemas.openxmlformats.org/officeDocument/2006/relationships/slideLayout" Target="../slideLayouts/slideLayout249.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40.xml"/></Relationships>
</file>

<file path=ppt/slides/_rels/slide7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140.xml"/><Relationship Id="rId1" Type="http://schemas.openxmlformats.org/officeDocument/2006/relationships/themeOverride" Target="../theme/themeOverride9.xml"/></Relationships>
</file>

<file path=ppt/slides/_rels/slide7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7.xml"/><Relationship Id="rId1" Type="http://schemas.openxmlformats.org/officeDocument/2006/relationships/slideLayout" Target="../slideLayouts/slideLayout273.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273.xml"/><Relationship Id="rId1" Type="http://schemas.openxmlformats.org/officeDocument/2006/relationships/themeOverride" Target="../theme/themeOverride10.xml"/><Relationship Id="rId5" Type="http://schemas.openxmlformats.org/officeDocument/2006/relationships/image" Target="../media/image74.png"/><Relationship Id="rId4" Type="http://schemas.openxmlformats.org/officeDocument/2006/relationships/image" Target="../media/image73.pn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279.xml"/><Relationship Id="rId1" Type="http://schemas.openxmlformats.org/officeDocument/2006/relationships/themeOverride" Target="../theme/themeOverride11.xml"/></Relationships>
</file>

<file path=ppt/slides/_rels/slide8.xml.rels><?xml version="1.0" encoding="UTF-8" standalone="yes"?>
<Relationships xmlns="http://schemas.openxmlformats.org/package/2006/relationships"><Relationship Id="rId8" Type="http://schemas.openxmlformats.org/officeDocument/2006/relationships/tags" Target="../tags/tag7.xml"/><Relationship Id="rId13" Type="http://schemas.openxmlformats.org/officeDocument/2006/relationships/image" Target="../media/image11.jpeg"/><Relationship Id="rId18" Type="http://schemas.openxmlformats.org/officeDocument/2006/relationships/image" Target="../media/image16.jpeg"/><Relationship Id="rId3" Type="http://schemas.openxmlformats.org/officeDocument/2006/relationships/tags" Target="../tags/tag2.xml"/><Relationship Id="rId7" Type="http://schemas.openxmlformats.org/officeDocument/2006/relationships/tags" Target="../tags/tag6.xml"/><Relationship Id="rId12" Type="http://schemas.openxmlformats.org/officeDocument/2006/relationships/image" Target="../media/image10.jpeg"/><Relationship Id="rId17" Type="http://schemas.openxmlformats.org/officeDocument/2006/relationships/image" Target="../media/image15.jpeg"/><Relationship Id="rId2" Type="http://schemas.openxmlformats.org/officeDocument/2006/relationships/tags" Target="../tags/tag1.xml"/><Relationship Id="rId16" Type="http://schemas.openxmlformats.org/officeDocument/2006/relationships/image" Target="../media/image14.jpeg"/><Relationship Id="rId1" Type="http://schemas.openxmlformats.org/officeDocument/2006/relationships/themeOverride" Target="../theme/themeOverride1.xml"/><Relationship Id="rId6" Type="http://schemas.openxmlformats.org/officeDocument/2006/relationships/tags" Target="../tags/tag5.xml"/><Relationship Id="rId11" Type="http://schemas.openxmlformats.org/officeDocument/2006/relationships/notesSlide" Target="../notesSlides/notesSlide8.xml"/><Relationship Id="rId5" Type="http://schemas.openxmlformats.org/officeDocument/2006/relationships/tags" Target="../tags/tag4.xml"/><Relationship Id="rId15" Type="http://schemas.openxmlformats.org/officeDocument/2006/relationships/image" Target="../media/image13.jpeg"/><Relationship Id="rId10" Type="http://schemas.openxmlformats.org/officeDocument/2006/relationships/slideLayout" Target="../slideLayouts/slideLayout72.xml"/><Relationship Id="rId19" Type="http://schemas.openxmlformats.org/officeDocument/2006/relationships/image" Target="../media/image17.jpeg"/><Relationship Id="rId4" Type="http://schemas.openxmlformats.org/officeDocument/2006/relationships/tags" Target="../tags/tag3.xml"/><Relationship Id="rId9" Type="http://schemas.openxmlformats.org/officeDocument/2006/relationships/tags" Target="../tags/tag8.xml"/><Relationship Id="rId14" Type="http://schemas.openxmlformats.org/officeDocument/2006/relationships/image" Target="../media/image12.jpeg"/></Relationships>
</file>

<file path=ppt/slides/_rels/slide8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79.xml"/></Relationships>
</file>

<file path=ppt/slides/_rels/slide8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3.xml"/><Relationship Id="rId1" Type="http://schemas.openxmlformats.org/officeDocument/2006/relationships/slideLayout" Target="../slideLayouts/slideLayout284.xml"/></Relationships>
</file>

<file path=ppt/slides/_rels/slide84.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84.xml"/><Relationship Id="rId1" Type="http://schemas.openxmlformats.org/officeDocument/2006/relationships/slideLayout" Target="../slideLayouts/slideLayout20.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40.xml"/></Relationships>
</file>

<file path=ppt/slides/_rels/slide86.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notesSlide" Target="../notesSlides/notesSlide86.xml"/><Relationship Id="rId1" Type="http://schemas.openxmlformats.org/officeDocument/2006/relationships/slideLayout" Target="../slideLayouts/slideLayout20.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40.xml"/></Relationships>
</file>

<file path=ppt/slides/_rels/slide8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88.xml"/><Relationship Id="rId1" Type="http://schemas.openxmlformats.org/officeDocument/2006/relationships/slideLayout" Target="../slideLayouts/slideLayout284.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40.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3.xml"/><Relationship Id="rId2" Type="http://schemas.openxmlformats.org/officeDocument/2006/relationships/tags" Target="../tags/tag9.xml"/><Relationship Id="rId1" Type="http://schemas.openxmlformats.org/officeDocument/2006/relationships/themeOverride" Target="../theme/themeOverride2.xml"/><Relationship Id="rId5" Type="http://schemas.openxmlformats.org/officeDocument/2006/relationships/image" Target="../media/image18.jpeg"/><Relationship Id="rId4"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0.xml"/><Relationship Id="rId1" Type="http://schemas.openxmlformats.org/officeDocument/2006/relationships/slideLayout" Target="../slideLayouts/slideLayout14.xml"/><Relationship Id="rId4" Type="http://schemas.openxmlformats.org/officeDocument/2006/relationships/image" Target="../media/image82.png"/></Relationships>
</file>

<file path=ppt/slides/_rels/slide9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91.xml"/><Relationship Id="rId1" Type="http://schemas.openxmlformats.org/officeDocument/2006/relationships/slideLayout" Target="../slideLayouts/slideLayout286.xml"/></Relationships>
</file>

<file path=ppt/slides/_rels/slide9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92.xml"/><Relationship Id="rId1" Type="http://schemas.openxmlformats.org/officeDocument/2006/relationships/slideLayout" Target="../slideLayouts/slideLayout14.xml"/></Relationships>
</file>

<file path=ppt/slides/_rels/slide9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93.xml"/><Relationship Id="rId1" Type="http://schemas.openxmlformats.org/officeDocument/2006/relationships/slideLayout" Target="../slideLayouts/slideLayout299.xml"/></Relationships>
</file>

<file path=ppt/slides/_rels/slide9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95.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97.xml"/><Relationship Id="rId1" Type="http://schemas.openxmlformats.org/officeDocument/2006/relationships/slideLayout" Target="../slideLayouts/slideLayout1.xml"/><Relationship Id="rId4" Type="http://schemas.openxmlformats.org/officeDocument/2006/relationships/image" Target="../media/image8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12951" t="11188"/>
          <a:stretch/>
        </p:blipFill>
        <p:spPr>
          <a:xfrm>
            <a:off x="-1" y="0"/>
            <a:ext cx="8981701" cy="6092825"/>
          </a:xfrm>
          <a:prstGeom prst="rect">
            <a:avLst/>
          </a:prstGeom>
        </p:spPr>
      </p:pic>
      <p:sp>
        <p:nvSpPr>
          <p:cNvPr id="8" name="Rectangle 2"/>
          <p:cNvSpPr txBox="1">
            <a:spLocks noChangeArrowheads="1"/>
          </p:cNvSpPr>
          <p:nvPr/>
        </p:nvSpPr>
        <p:spPr bwMode="auto">
          <a:xfrm>
            <a:off x="-23813" y="415752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6000" b="1" i="1" dirty="0">
                <a:solidFill>
                  <a:srgbClr val="FFFFFF"/>
                </a:solidFill>
                <a:effectLst>
                  <a:glow rad="127000">
                    <a:srgbClr val="000000"/>
                  </a:glow>
                </a:effectLst>
                <a:latin typeface="Arial" charset="0"/>
                <a:ea typeface="ＭＳ Ｐゴシック" charset="0"/>
                <a:cs typeface="ＭＳ Ｐゴシック" charset="0"/>
              </a:rPr>
              <a:t>Genesis</a:t>
            </a:r>
            <a:endParaRPr lang="en-US" sz="54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211544" y="552234"/>
            <a:ext cx="9120187" cy="1446653"/>
          </a:xfrm>
          <a:effectLst>
            <a:outerShdw blurRad="63500" dist="35921" dir="2700000" algn="ctr" rotWithShape="0">
              <a:schemeClr val="tx2">
                <a:alpha val="74998"/>
              </a:schemeClr>
            </a:outerShdw>
          </a:effectLst>
        </p:spPr>
        <p:txBody>
          <a:bodyPr/>
          <a:lstStyle/>
          <a:p>
            <a:pPr algn="r">
              <a:defRPr/>
            </a:pPr>
            <a:r>
              <a:rPr lang="en-US" sz="6600" b="1" dirty="0">
                <a:effectLst>
                  <a:glow rad="127000">
                    <a:schemeClr val="tx1"/>
                  </a:glow>
                </a:effectLst>
                <a:latin typeface="Arial" charset="0"/>
                <a:ea typeface="ＭＳ Ｐゴシック" charset="0"/>
                <a:cs typeface="ＭＳ Ｐゴシック" charset="0"/>
              </a:rPr>
              <a:t>BE</a:t>
            </a:r>
            <a:br>
              <a:rPr lang="en-US" sz="6600" b="1" dirty="0">
                <a:effectLst>
                  <a:glow rad="127000">
                    <a:schemeClr val="tx1"/>
                  </a:glow>
                </a:effectLst>
                <a:latin typeface="Arial" charset="0"/>
                <a:ea typeface="ＭＳ Ｐゴシック" charset="0"/>
                <a:cs typeface="ＭＳ Ｐゴシック" charset="0"/>
              </a:rPr>
            </a:br>
            <a:r>
              <a:rPr lang="en-US" sz="6600" b="1" dirty="0">
                <a:solidFill>
                  <a:srgbClr val="000000"/>
                </a:solidFill>
                <a:effectLst/>
                <a:latin typeface="Arial" charset="0"/>
                <a:ea typeface="ＭＳ Ｐゴシック" charset="0"/>
                <a:cs typeface="ＭＳ Ｐゴシック" charset="0"/>
              </a:rPr>
              <a:t>FAITH</a:t>
            </a:r>
            <a:r>
              <a:rPr lang="en-US" sz="6600" b="1" dirty="0">
                <a:effectLst>
                  <a:glow rad="127000">
                    <a:schemeClr val="tx1"/>
                  </a:glow>
                </a:effectLst>
                <a:latin typeface="Arial" charset="0"/>
                <a:ea typeface="ＭＳ Ｐゴシック" charset="0"/>
                <a:cs typeface="ＭＳ Ｐゴシック" charset="0"/>
              </a:rPr>
              <a:t>FUL</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Dr. Rick Griffith, Crossroads International Church Singapore</a:t>
            </a:r>
          </a:p>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CICFamily.com • BibleStudyDownloads.org</a:t>
            </a:r>
          </a:p>
        </p:txBody>
      </p:sp>
    </p:spTree>
    <p:extLst>
      <p:ext uri="{BB962C8B-B14F-4D97-AF65-F5344CB8AC3E}">
        <p14:creationId xmlns:p14="http://schemas.microsoft.com/office/powerpoint/2010/main" val="180840589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en 1v1 Elohim TSOH.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217"/>
            <a:ext cx="9144000" cy="6855783"/>
          </a:xfrm>
          <a:prstGeom prst="rect">
            <a:avLst/>
          </a:prstGeom>
        </p:spPr>
      </p:pic>
      <p:sp>
        <p:nvSpPr>
          <p:cNvPr id="245765" name="Rectangle 6"/>
          <p:cNvSpPr>
            <a:spLocks noGrp="1" noChangeArrowheads="1"/>
          </p:cNvSpPr>
          <p:nvPr>
            <p:ph type="ctrTitle"/>
          </p:nvPr>
        </p:nvSpPr>
        <p:spPr>
          <a:xfrm>
            <a:off x="694721" y="78860"/>
            <a:ext cx="7685356" cy="1335234"/>
          </a:xfrm>
        </p:spPr>
        <p:txBody>
          <a:bodyPr>
            <a:noAutofit/>
          </a:bodyPr>
          <a:lstStyle/>
          <a:p>
            <a:pPr eaLnBrk="1" hangingPunct="1"/>
            <a:r>
              <a:rPr lang="en-US" altLang="zh-CN" sz="4800" b="1" dirty="0">
                <a:solidFill>
                  <a:schemeClr val="bg1"/>
                </a:solidFill>
                <a:effectLst>
                  <a:glow rad="165100">
                    <a:schemeClr val="tx1"/>
                  </a:glow>
                </a:effectLst>
                <a:latin typeface="Arial"/>
                <a:ea typeface="ＭＳ Ｐゴシック" charset="0"/>
                <a:cs typeface="Arial"/>
              </a:rPr>
              <a:t>Israel needed to know, </a:t>
            </a:r>
            <a:r>
              <a:rPr lang="mr-IN" altLang="zh-CN" sz="4800" b="1" dirty="0">
                <a:solidFill>
                  <a:schemeClr val="bg1"/>
                </a:solidFill>
                <a:effectLst>
                  <a:glow rad="165100">
                    <a:schemeClr val="tx1"/>
                  </a:glow>
                </a:effectLst>
                <a:latin typeface="Arial"/>
                <a:ea typeface="ＭＳ Ｐゴシック" charset="0"/>
                <a:cs typeface="Arial"/>
              </a:rPr>
              <a:t>"</a:t>
            </a:r>
            <a:r>
              <a:rPr lang="en-US" altLang="zh-CN" sz="4800" b="1" dirty="0">
                <a:solidFill>
                  <a:schemeClr val="bg1"/>
                </a:solidFill>
                <a:effectLst>
                  <a:glow rad="165100">
                    <a:schemeClr val="tx1"/>
                  </a:glow>
                </a:effectLst>
                <a:latin typeface="Arial"/>
                <a:ea typeface="ＭＳ Ｐゴシック" charset="0"/>
                <a:cs typeface="Arial"/>
              </a:rPr>
              <a:t>Who is their God</a:t>
            </a:r>
            <a:r>
              <a:rPr lang="mr-IN" altLang="zh-CN" sz="4800" b="1" dirty="0">
                <a:solidFill>
                  <a:schemeClr val="bg1"/>
                </a:solidFill>
                <a:effectLst>
                  <a:glow rad="165100">
                    <a:schemeClr val="tx1"/>
                  </a:glow>
                </a:effectLst>
                <a:latin typeface="Arial"/>
                <a:ea typeface="ＭＳ Ｐゴシック" charset="0"/>
                <a:cs typeface="Arial"/>
              </a:rPr>
              <a:t>"</a:t>
            </a:r>
            <a:r>
              <a:rPr lang="en-US" altLang="zh-CN" sz="4800" b="1" dirty="0">
                <a:solidFill>
                  <a:schemeClr val="bg1"/>
                </a:solidFill>
                <a:effectLst>
                  <a:glow rad="165100">
                    <a:schemeClr val="tx1"/>
                  </a:glow>
                </a:effectLst>
                <a:latin typeface="Arial"/>
                <a:ea typeface="ＭＳ Ｐゴシック" charset="0"/>
                <a:cs typeface="Arial"/>
              </a:rPr>
              <a:t>?</a:t>
            </a:r>
          </a:p>
        </p:txBody>
      </p:sp>
      <p:sp>
        <p:nvSpPr>
          <p:cNvPr id="245767" name="Text Box 8"/>
          <p:cNvSpPr txBox="1">
            <a:spLocks noChangeArrowheads="1"/>
          </p:cNvSpPr>
          <p:nvPr/>
        </p:nvSpPr>
        <p:spPr bwMode="auto">
          <a:xfrm>
            <a:off x="8578850" y="762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zh-CN" b="1" dirty="0">
                <a:solidFill>
                  <a:prstClr val="white"/>
                </a:solidFill>
                <a:cs typeface="Arial" charset="0"/>
              </a:rPr>
              <a:t>56</a:t>
            </a:r>
          </a:p>
        </p:txBody>
      </p:sp>
    </p:spTree>
    <p:extLst>
      <p:ext uri="{BB962C8B-B14F-4D97-AF65-F5344CB8AC3E}">
        <p14:creationId xmlns:p14="http://schemas.microsoft.com/office/powerpoint/2010/main" val="3873914009"/>
      </p:ext>
    </p:extLst>
  </p:cSld>
  <p:clrMapOvr>
    <a:masterClrMapping/>
  </p:clrMapOvr>
  <p:transition>
    <p:wheel spokes="0"/>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kern="0" dirty="0">
                <a:solidFill>
                  <a:srgbClr val="FFFFFF"/>
                </a:solidFill>
                <a:effectLst>
                  <a:glow rad="127000">
                    <a:srgbClr val="000000"/>
                  </a:glow>
                </a:effectLst>
                <a:latin typeface="Arial" charset="0"/>
                <a:ea typeface="ＭＳ Ｐゴシック" charset="0"/>
                <a:cs typeface="ＭＳ Ｐゴシック" charset="0"/>
              </a:rPr>
              <a:t>The narrow lineage of Israel from Creation to Joseph informs Israel it began by God</a:t>
            </a:r>
            <a:r>
              <a:rPr lang="mr-IN" sz="3200" b="1" kern="0" dirty="0">
                <a:solidFill>
                  <a:srgbClr val="FFFFFF"/>
                </a:solidFill>
                <a:effectLst>
                  <a:glow rad="127000">
                    <a:srgbClr val="000000"/>
                  </a:glow>
                </a:effectLst>
                <a:latin typeface="Arial" charset="0"/>
                <a:ea typeface="ＭＳ Ｐゴシック" charset="0"/>
                <a:cs typeface="ＭＳ Ｐゴシック" charset="0"/>
              </a:rPr>
              <a:t>'</a:t>
            </a:r>
            <a:r>
              <a:rPr lang="en-US" sz="3200" b="1" kern="0" dirty="0">
                <a:solidFill>
                  <a:srgbClr val="FFFFFF"/>
                </a:solidFill>
                <a:effectLst>
                  <a:glow rad="127000">
                    <a:srgbClr val="000000"/>
                  </a:glow>
                </a:effectLst>
                <a:latin typeface="Arial" charset="0"/>
                <a:ea typeface="ＭＳ Ｐゴシック" charset="0"/>
                <a:cs typeface="ＭＳ Ｐゴシック" charset="0"/>
              </a:rPr>
              <a:t>s </a:t>
            </a:r>
            <a:r>
              <a:rPr lang="en-US" sz="3200" b="1" kern="0" dirty="0">
                <a:solidFill>
                  <a:srgbClr val="FFFF00"/>
                </a:solidFill>
                <a:effectLst>
                  <a:glow rad="127000">
                    <a:srgbClr val="000000"/>
                  </a:glow>
                </a:effectLst>
                <a:latin typeface="Arial" charset="0"/>
                <a:ea typeface="ＭＳ Ｐゴシック" charset="0"/>
                <a:cs typeface="ＭＳ Ｐゴシック" charset="0"/>
              </a:rPr>
              <a:t>election</a:t>
            </a:r>
            <a:r>
              <a:rPr lang="en-US" sz="3200" b="1" kern="0" dirty="0">
                <a:solidFill>
                  <a:srgbClr val="FFFFFF"/>
                </a:solidFill>
                <a:effectLst>
                  <a:glow rad="127000">
                    <a:srgbClr val="000000"/>
                  </a:glow>
                </a:effectLst>
                <a:latin typeface="Arial" charset="0"/>
                <a:ea typeface="ＭＳ Ｐゴシック" charset="0"/>
                <a:cs typeface="ＭＳ Ｐゴシック" charset="0"/>
              </a:rPr>
              <a:t> for rule and unconditional promise for blessings through Abraham in contrast to the Canaanites</a:t>
            </a: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en-US" sz="3600" b="1" dirty="0">
                <a:solidFill>
                  <a:srgbClr val="FFFFFF"/>
                </a:solidFill>
                <a:latin typeface="Arial"/>
                <a:cs typeface="Arial"/>
              </a:rPr>
              <a:t>Genesis</a:t>
            </a:r>
            <a:br>
              <a:rPr lang="en-US" sz="3600" b="1" dirty="0">
                <a:solidFill>
                  <a:srgbClr val="FFFFFF"/>
                </a:solidFill>
                <a:latin typeface="Arial"/>
                <a:cs typeface="Arial"/>
              </a:rPr>
            </a:br>
            <a:r>
              <a:rPr lang="en-US" sz="3600" b="1" dirty="0">
                <a:solidFill>
                  <a:srgbClr val="FFFFFF"/>
                </a:solidFill>
                <a:latin typeface="Arial"/>
                <a:cs typeface="Arial"/>
              </a:rPr>
              <a:t>Summary Statement</a:t>
            </a:r>
          </a:p>
        </p:txBody>
      </p:sp>
      <p:sp>
        <p:nvSpPr>
          <p:cNvPr id="9" name="Text Box 3"/>
          <p:cNvSpPr txBox="1">
            <a:spLocks noChangeArrowheads="1"/>
          </p:cNvSpPr>
          <p:nvPr/>
        </p:nvSpPr>
        <p:spPr bwMode="auto">
          <a:xfrm>
            <a:off x="8434768" y="-3380"/>
            <a:ext cx="527007" cy="1200328"/>
          </a:xfrm>
          <a:prstGeom prst="rect">
            <a:avLst/>
          </a:prstGeom>
          <a:solidFill>
            <a:srgbClr val="F1F7E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defRPr/>
            </a:pPr>
            <a:r>
              <a:rPr lang="is-IS" altLang="zh-CN" b="1" kern="0" dirty="0" err="1">
                <a:solidFill>
                  <a:srgbClr val="000000"/>
                </a:solidFill>
                <a:cs typeface="MS PGothic" charset="0"/>
              </a:rPr>
              <a:t>56</a:t>
            </a:r>
            <a:br>
              <a:rPr lang="is-IS" altLang="zh-CN" b="1" kern="0" dirty="0" err="1">
                <a:solidFill>
                  <a:srgbClr val="000000"/>
                </a:solidFill>
                <a:cs typeface="MS PGothic" charset="0"/>
              </a:rPr>
            </a:br>
            <a:r>
              <a:rPr lang="is-IS" altLang="zh-CN" b="1" kern="0" dirty="0" err="1">
                <a:solidFill>
                  <a:srgbClr val="000000"/>
                </a:solidFill>
                <a:cs typeface="MS PGothic" charset="0"/>
              </a:rPr>
              <a:t>63</a:t>
            </a:r>
          </a:p>
          <a:p>
            <a:pPr algn="ctr" defTabSz="914400" eaLnBrk="1" fontAlgn="base" hangingPunct="1">
              <a:spcBef>
                <a:spcPct val="0"/>
              </a:spcBef>
              <a:spcAft>
                <a:spcPct val="0"/>
              </a:spcAft>
              <a:defRPr/>
            </a:pPr>
            <a:r>
              <a:rPr lang="is-IS" altLang="zh-CN" b="1" kern="0" dirty="0" err="1">
                <a:solidFill>
                  <a:srgbClr val="000000"/>
                </a:solidFill>
                <a:cs typeface="MS PGothic" charset="0"/>
              </a:rPr>
              <a:t>41</a:t>
            </a:r>
          </a:p>
        </p:txBody>
      </p:sp>
    </p:spTree>
    <p:extLst>
      <p:ext uri="{BB962C8B-B14F-4D97-AF65-F5344CB8AC3E}">
        <p14:creationId xmlns:p14="http://schemas.microsoft.com/office/powerpoint/2010/main" val="1476699537"/>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7200" b="1" dirty="0">
                <a:solidFill>
                  <a:srgbClr val="FFFFFF"/>
                </a:solidFill>
                <a:effectLst>
                  <a:glow rad="127000">
                    <a:srgbClr val="000000"/>
                  </a:glow>
                </a:effectLst>
                <a:latin typeface="Arial" charset="0"/>
                <a:ea typeface="ＭＳ Ｐゴシック" charset="0"/>
                <a:cs typeface="ＭＳ Ｐゴシック" charset="0"/>
              </a:rPr>
              <a:t>Election</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4800" b="1" dirty="0">
                <a:solidFill>
                  <a:srgbClr val="FFFFFF"/>
                </a:solidFill>
                <a:effectLst>
                  <a:glow rad="127000">
                    <a:srgbClr val="000000"/>
                  </a:glow>
                </a:effectLst>
                <a:latin typeface="Arial" charset="0"/>
                <a:ea typeface="ＭＳ Ｐゴシック" charset="0"/>
                <a:cs typeface="ＭＳ Ｐゴシック" charset="0"/>
              </a:rPr>
              <a:t>Genesis</a:t>
            </a:r>
          </a:p>
        </p:txBody>
      </p:sp>
      <p:sp>
        <p:nvSpPr>
          <p:cNvPr id="7" name="Text Box 24"/>
          <p:cNvSpPr txBox="1">
            <a:spLocks noChangeArrowheads="1"/>
          </p:cNvSpPr>
          <p:nvPr/>
        </p:nvSpPr>
        <p:spPr bwMode="auto">
          <a:xfrm>
            <a:off x="8448755" y="65344"/>
            <a:ext cx="527007"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tLang="zh-CN" b="1" dirty="0">
                <a:solidFill>
                  <a:prstClr val="white"/>
                </a:solidFill>
                <a:effectLst>
                  <a:outerShdw blurRad="50800" dist="38100" dir="2700000" algn="tl" rotWithShape="0">
                    <a:srgbClr val="000000">
                      <a:alpha val="96000"/>
                    </a:srgbClr>
                  </a:outerShdw>
                </a:effectLst>
                <a:latin typeface="Arial"/>
                <a:cs typeface="Arial"/>
              </a:rPr>
              <a:t>56</a:t>
            </a:r>
          </a:p>
          <a:p>
            <a:pPr algn="ctr"/>
            <a:r>
              <a:rPr lang="en-US" altLang="zh-CN" b="1" dirty="0">
                <a:solidFill>
                  <a:prstClr val="white"/>
                </a:solidFill>
                <a:effectLst>
                  <a:outerShdw blurRad="50800" dist="38100" dir="2700000" algn="tl" rotWithShape="0">
                    <a:srgbClr val="000000">
                      <a:alpha val="96000"/>
                    </a:srgbClr>
                  </a:outerShdw>
                </a:effectLst>
                <a:latin typeface="Arial"/>
                <a:cs typeface="Arial"/>
              </a:rPr>
              <a:t>39</a:t>
            </a:r>
          </a:p>
        </p:txBody>
      </p:sp>
    </p:spTree>
    <p:extLst>
      <p:ext uri="{BB962C8B-B14F-4D97-AF65-F5344CB8AC3E}">
        <p14:creationId xmlns:p14="http://schemas.microsoft.com/office/powerpoint/2010/main" val="2357068985"/>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ChangeArrowheads="1"/>
          </p:cNvSpPr>
          <p:nvPr>
            <p:ph type="ctrTitle"/>
          </p:nvPr>
        </p:nvSpPr>
        <p:spPr>
          <a:xfrm>
            <a:off x="1524000" y="6503"/>
            <a:ext cx="6244206" cy="460375"/>
          </a:xfrm>
        </p:spPr>
        <p:txBody>
          <a:bodyPr>
            <a:normAutofit fontScale="90000"/>
          </a:bodyPr>
          <a:lstStyle/>
          <a:p>
            <a:pPr eaLnBrk="1" hangingPunct="1"/>
            <a:r>
              <a:rPr lang="en-US" altLang="zh-CN" sz="4000" b="1" dirty="0">
                <a:solidFill>
                  <a:schemeClr val="bg1"/>
                </a:solidFill>
                <a:latin typeface="Arial" charset="0"/>
                <a:ea typeface="ＭＳ Ｐゴシック" charset="0"/>
                <a:cs typeface="Arial" charset="0"/>
              </a:rPr>
              <a:t>Genesis</a:t>
            </a:r>
            <a:endParaRPr lang="en-US" altLang="zh-CN" sz="4000" dirty="0">
              <a:solidFill>
                <a:schemeClr val="bg1"/>
              </a:solidFill>
              <a:latin typeface="Arial" charset="0"/>
              <a:ea typeface="ＭＳ Ｐゴシック" charset="0"/>
              <a:cs typeface="Arial" charset="0"/>
            </a:endParaRPr>
          </a:p>
        </p:txBody>
      </p:sp>
      <p:sp>
        <p:nvSpPr>
          <p:cNvPr id="262147" name="Text Box 4"/>
          <p:cNvSpPr txBox="1">
            <a:spLocks noChangeArrowheads="1"/>
          </p:cNvSpPr>
          <p:nvPr/>
        </p:nvSpPr>
        <p:spPr bwMode="auto">
          <a:xfrm>
            <a:off x="8559800" y="74613"/>
            <a:ext cx="52705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715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56</a:t>
            </a:r>
            <a:endPar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aphicFrame>
        <p:nvGraphicFramePr>
          <p:cNvPr id="2" name="Table 2">
            <a:extLst>
              <a:ext uri="{FF2B5EF4-FFF2-40B4-BE49-F238E27FC236}">
                <a16:creationId xmlns:a16="http://schemas.microsoft.com/office/drawing/2014/main" id="{3C9070DC-52F8-2348-94FF-B95980F4A54D}"/>
              </a:ext>
            </a:extLst>
          </p:cNvPr>
          <p:cNvGraphicFramePr>
            <a:graphicFrameLocks noGrp="1"/>
          </p:cNvGraphicFramePr>
          <p:nvPr/>
        </p:nvGraphicFramePr>
        <p:xfrm>
          <a:off x="0" y="469782"/>
          <a:ext cx="9144004" cy="6388218"/>
        </p:xfrm>
        <a:graphic>
          <a:graphicData uri="http://schemas.openxmlformats.org/drawingml/2006/table">
            <a:tbl>
              <a:tblPr firstRow="1" bandRow="1">
                <a:tableStyleId>{AF606853-7671-496A-8E4F-DF71F8EC918B}</a:tableStyleId>
              </a:tblPr>
              <a:tblGrid>
                <a:gridCol w="831273">
                  <a:extLst>
                    <a:ext uri="{9D8B030D-6E8A-4147-A177-3AD203B41FA5}">
                      <a16:colId xmlns:a16="http://schemas.microsoft.com/office/drawing/2014/main" val="3668618964"/>
                    </a:ext>
                  </a:extLst>
                </a:gridCol>
                <a:gridCol w="116683">
                  <a:extLst>
                    <a:ext uri="{9D8B030D-6E8A-4147-A177-3AD203B41FA5}">
                      <a16:colId xmlns:a16="http://schemas.microsoft.com/office/drawing/2014/main" val="370113157"/>
                    </a:ext>
                  </a:extLst>
                </a:gridCol>
                <a:gridCol w="855677">
                  <a:extLst>
                    <a:ext uri="{9D8B030D-6E8A-4147-A177-3AD203B41FA5}">
                      <a16:colId xmlns:a16="http://schemas.microsoft.com/office/drawing/2014/main" val="542883866"/>
                    </a:ext>
                  </a:extLst>
                </a:gridCol>
                <a:gridCol w="690186">
                  <a:extLst>
                    <a:ext uri="{9D8B030D-6E8A-4147-A177-3AD203B41FA5}">
                      <a16:colId xmlns:a16="http://schemas.microsoft.com/office/drawing/2014/main" val="3472131022"/>
                    </a:ext>
                  </a:extLst>
                </a:gridCol>
                <a:gridCol w="677220">
                  <a:extLst>
                    <a:ext uri="{9D8B030D-6E8A-4147-A177-3AD203B41FA5}">
                      <a16:colId xmlns:a16="http://schemas.microsoft.com/office/drawing/2014/main" val="3315075762"/>
                    </a:ext>
                  </a:extLst>
                </a:gridCol>
                <a:gridCol w="154053">
                  <a:extLst>
                    <a:ext uri="{9D8B030D-6E8A-4147-A177-3AD203B41FA5}">
                      <a16:colId xmlns:a16="http://schemas.microsoft.com/office/drawing/2014/main" val="2948859099"/>
                    </a:ext>
                  </a:extLst>
                </a:gridCol>
                <a:gridCol w="718402">
                  <a:extLst>
                    <a:ext uri="{9D8B030D-6E8A-4147-A177-3AD203B41FA5}">
                      <a16:colId xmlns:a16="http://schemas.microsoft.com/office/drawing/2014/main" val="3410533868"/>
                    </a:ext>
                  </a:extLst>
                </a:gridCol>
                <a:gridCol w="788565">
                  <a:extLst>
                    <a:ext uri="{9D8B030D-6E8A-4147-A177-3AD203B41FA5}">
                      <a16:colId xmlns:a16="http://schemas.microsoft.com/office/drawing/2014/main" val="2962444912"/>
                    </a:ext>
                  </a:extLst>
                </a:gridCol>
                <a:gridCol w="973123">
                  <a:extLst>
                    <a:ext uri="{9D8B030D-6E8A-4147-A177-3AD203B41FA5}">
                      <a16:colId xmlns:a16="http://schemas.microsoft.com/office/drawing/2014/main" val="849836173"/>
                    </a:ext>
                  </a:extLst>
                </a:gridCol>
                <a:gridCol w="142612">
                  <a:extLst>
                    <a:ext uri="{9D8B030D-6E8A-4147-A177-3AD203B41FA5}">
                      <a16:colId xmlns:a16="http://schemas.microsoft.com/office/drawing/2014/main" val="1470422245"/>
                    </a:ext>
                  </a:extLst>
                </a:gridCol>
                <a:gridCol w="702390">
                  <a:extLst>
                    <a:ext uri="{9D8B030D-6E8A-4147-A177-3AD203B41FA5}">
                      <a16:colId xmlns:a16="http://schemas.microsoft.com/office/drawing/2014/main" val="1665175440"/>
                    </a:ext>
                  </a:extLst>
                </a:gridCol>
                <a:gridCol w="555959">
                  <a:extLst>
                    <a:ext uri="{9D8B030D-6E8A-4147-A177-3AD203B41FA5}">
                      <a16:colId xmlns:a16="http://schemas.microsoft.com/office/drawing/2014/main" val="3143860593"/>
                    </a:ext>
                  </a:extLst>
                </a:gridCol>
                <a:gridCol w="275315">
                  <a:extLst>
                    <a:ext uri="{9D8B030D-6E8A-4147-A177-3AD203B41FA5}">
                      <a16:colId xmlns:a16="http://schemas.microsoft.com/office/drawing/2014/main" val="3663500109"/>
                    </a:ext>
                  </a:extLst>
                </a:gridCol>
                <a:gridCol w="831273">
                  <a:extLst>
                    <a:ext uri="{9D8B030D-6E8A-4147-A177-3AD203B41FA5}">
                      <a16:colId xmlns:a16="http://schemas.microsoft.com/office/drawing/2014/main" val="3918199966"/>
                    </a:ext>
                  </a:extLst>
                </a:gridCol>
                <a:gridCol w="831273">
                  <a:extLst>
                    <a:ext uri="{9D8B030D-6E8A-4147-A177-3AD203B41FA5}">
                      <a16:colId xmlns:a16="http://schemas.microsoft.com/office/drawing/2014/main" val="355240887"/>
                    </a:ext>
                  </a:extLst>
                </a:gridCol>
              </a:tblGrid>
              <a:tr h="435186">
                <a:tc gridSpan="15">
                  <a:txBody>
                    <a:bodyPr/>
                    <a:lstStyle/>
                    <a:p>
                      <a:pPr algn="ctr"/>
                      <a:r>
                        <a:rPr lang="en-US" sz="1800" b="1" kern="1200" dirty="0">
                          <a:solidFill>
                            <a:schemeClr val="bg1"/>
                          </a:solidFill>
                          <a:effectLst/>
                          <a:latin typeface="Arial" panose="020B0604020202020204" pitchFamily="34" charset="0"/>
                          <a:cs typeface="Arial" panose="020B0604020202020204" pitchFamily="34" charset="0"/>
                        </a:rPr>
                        <a:t>Origin in Election and Promise</a:t>
                      </a:r>
                      <a:endParaRPr lang="en-US"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4035505670"/>
                  </a:ext>
                </a:extLst>
              </a:tr>
              <a:tr h="381681">
                <a:tc gridSpan="2">
                  <a:txBody>
                    <a:bodyPr/>
                    <a:lstStyle/>
                    <a:p>
                      <a:pPr marL="0" algn="ctr">
                        <a:spcBef>
                          <a:spcPts val="0"/>
                        </a:spcBef>
                        <a:spcAft>
                          <a:spcPts val="0"/>
                        </a:spcAft>
                      </a:pPr>
                      <a:r>
                        <a:rPr lang="en-US" sz="1600" b="1" dirty="0">
                          <a:solidFill>
                            <a:schemeClr val="bg1"/>
                          </a:solidFill>
                          <a:effectLst/>
                          <a:latin typeface="Arial" panose="020B0604020202020204" pitchFamily="34" charset="0"/>
                          <a:cs typeface="Arial" panose="020B0604020202020204" pitchFamily="34" charset="0"/>
                        </a:rPr>
                        <a:t>Creation</a:t>
                      </a:r>
                      <a:endParaRPr lang="en-US" sz="16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1600" b="1" dirty="0">
                          <a:solidFill>
                            <a:schemeClr val="bg1"/>
                          </a:solidFill>
                          <a:effectLst/>
                          <a:latin typeface="Arial" panose="020B0604020202020204" pitchFamily="34" charset="0"/>
                          <a:cs typeface="Arial" panose="020B0604020202020204" pitchFamily="34" charset="0"/>
                        </a:rPr>
                        <a:t>Fall</a:t>
                      </a:r>
                      <a:endParaRPr lang="en-US" sz="16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algn="ctr"/>
                      <a:r>
                        <a:rPr lang="en-US" sz="1600" b="1" dirty="0">
                          <a:solidFill>
                            <a:schemeClr val="bg1"/>
                          </a:solidFill>
                          <a:effectLst/>
                          <a:latin typeface="Arial" panose="020B0604020202020204" pitchFamily="34" charset="0"/>
                          <a:cs typeface="Arial" panose="020B0604020202020204" pitchFamily="34" charset="0"/>
                        </a:rPr>
                        <a:t>Fall</a:t>
                      </a:r>
                      <a:endParaRPr lang="en-US" dirty="0"/>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900" b="1">
                          <a:solidFill>
                            <a:schemeClr val="bg1"/>
                          </a:solidFill>
                          <a:effectLst/>
                          <a:latin typeface="Arial" panose="020B0604020202020204" pitchFamily="34" charset="0"/>
                          <a:cs typeface="Arial" panose="020B0604020202020204" pitchFamily="34" charset="0"/>
                        </a:rPr>
                        <a:t>Flood</a:t>
                      </a:r>
                      <a:endParaRPr lang="en-US" sz="9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tc>
                <a:tc gridSpan="2">
                  <a:txBody>
                    <a:bodyPr/>
                    <a:lstStyle/>
                    <a:p>
                      <a:pPr marL="0" algn="ctr">
                        <a:spcBef>
                          <a:spcPts val="0"/>
                        </a:spcBef>
                        <a:spcAft>
                          <a:spcPts val="0"/>
                        </a:spcAft>
                      </a:pPr>
                      <a:r>
                        <a:rPr lang="en-US" sz="1600" b="1" dirty="0">
                          <a:solidFill>
                            <a:schemeClr val="bg1"/>
                          </a:solidFill>
                          <a:effectLst/>
                          <a:latin typeface="Arial" panose="020B0604020202020204" pitchFamily="34" charset="0"/>
                          <a:cs typeface="Arial" panose="020B0604020202020204" pitchFamily="34" charset="0"/>
                        </a:rPr>
                        <a:t>Flood</a:t>
                      </a: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1400" b="1" dirty="0">
                        <a:solidFill>
                          <a:schemeClr val="bg1"/>
                        </a:solidFill>
                        <a:effectLst/>
                        <a:latin typeface="Arial" panose="020B0604020202020204" pitchFamily="34"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en-US" sz="1600" b="1" dirty="0">
                          <a:solidFill>
                            <a:schemeClr val="bg1"/>
                          </a:solidFill>
                          <a:effectLst/>
                          <a:latin typeface="Arial" panose="020B0604020202020204" pitchFamily="34" charset="0"/>
                          <a:cs typeface="Arial" panose="020B0604020202020204" pitchFamily="34" charset="0"/>
                        </a:rPr>
                        <a:t>Babel</a:t>
                      </a:r>
                      <a:endParaRPr lang="en-US" sz="16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9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Jacob</a:t>
                      </a:r>
                    </a:p>
                  </a:txBody>
                  <a:tcPr marL="50800" marR="50800" marT="0" marB="0"/>
                </a:tc>
                <a:tc gridSpan="2">
                  <a:txBody>
                    <a:bodyPr/>
                    <a:lstStyle/>
                    <a:p>
                      <a:pPr marL="0" algn="ctr">
                        <a:spcBef>
                          <a:spcPts val="0"/>
                        </a:spcBef>
                        <a:spcAft>
                          <a:spcPts val="0"/>
                        </a:spcAft>
                      </a:pPr>
                      <a:r>
                        <a:rPr lang="en-US" sz="1600" b="1" dirty="0">
                          <a:solidFill>
                            <a:schemeClr val="bg1"/>
                          </a:solidFill>
                          <a:effectLst/>
                          <a:latin typeface="Arial" panose="020B0604020202020204" pitchFamily="34" charset="0"/>
                          <a:cs typeface="Arial" panose="020B0604020202020204" pitchFamily="34" charset="0"/>
                        </a:rPr>
                        <a:t>Abraham</a:t>
                      </a:r>
                      <a:endParaRPr lang="en-US" sz="16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14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600" b="1" dirty="0">
                          <a:solidFill>
                            <a:schemeClr val="bg1"/>
                          </a:solidFill>
                          <a:effectLst/>
                          <a:latin typeface="Arial" panose="020B0604020202020204" pitchFamily="34" charset="0"/>
                          <a:cs typeface="Arial" panose="020B0604020202020204" pitchFamily="34" charset="0"/>
                        </a:rPr>
                        <a:t>Isaac</a:t>
                      </a:r>
                      <a:endParaRPr lang="en-US" sz="11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en-US" sz="1600" b="1" dirty="0">
                          <a:solidFill>
                            <a:schemeClr val="bg1"/>
                          </a:solidFill>
                          <a:effectLst/>
                          <a:latin typeface="Arial" panose="020B0604020202020204" pitchFamily="34" charset="0"/>
                          <a:cs typeface="Arial" panose="020B0604020202020204" pitchFamily="34" charset="0"/>
                        </a:rPr>
                        <a:t>Jacob</a:t>
                      </a:r>
                      <a:endParaRPr lang="en-US" sz="16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algn="ctr"/>
                      <a:r>
                        <a:rPr lang="en-US" sz="1100" b="1" dirty="0">
                          <a:solidFill>
                            <a:schemeClr val="bg1"/>
                          </a:solidFill>
                          <a:effectLst/>
                          <a:latin typeface="Arial" panose="020B0604020202020204" pitchFamily="34" charset="0"/>
                          <a:cs typeface="Arial" panose="020B0604020202020204" pitchFamily="34" charset="0"/>
                        </a:rPr>
                        <a:t>Joseph</a:t>
                      </a:r>
                      <a:endParaRPr lang="en-US" sz="2800" dirty="0"/>
                    </a:p>
                  </a:txBody>
                  <a:tcPr marL="50800" marR="50800" marT="0" marB="0" anchor="ctr"/>
                </a:tc>
                <a:tc gridSpan="2">
                  <a:txBody>
                    <a:bodyPr/>
                    <a:lstStyle/>
                    <a:p>
                      <a:pPr marL="0" algn="ctr">
                        <a:spcBef>
                          <a:spcPts val="0"/>
                        </a:spcBef>
                        <a:spcAft>
                          <a:spcPts val="0"/>
                        </a:spcAft>
                      </a:pPr>
                      <a:r>
                        <a:rPr lang="en-US" sz="1600" b="1" dirty="0">
                          <a:solidFill>
                            <a:schemeClr val="bg1"/>
                          </a:solidFill>
                          <a:effectLst/>
                          <a:latin typeface="Arial" panose="020B0604020202020204" pitchFamily="34" charset="0"/>
                          <a:cs typeface="Arial" panose="020B0604020202020204" pitchFamily="34" charset="0"/>
                        </a:rPr>
                        <a:t>Joseph</a:t>
                      </a:r>
                      <a:endParaRPr lang="en-US" sz="11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9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Isaac</a:t>
                      </a:r>
                    </a:p>
                  </a:txBody>
                  <a:tcPr marL="50800" marR="50800" marT="0" marB="0"/>
                </a:tc>
                <a:extLst>
                  <a:ext uri="{0D108BD9-81ED-4DB2-BD59-A6C34878D82A}">
                    <a16:rowId xmlns:a16="http://schemas.microsoft.com/office/drawing/2014/main" val="3832009053"/>
                  </a:ext>
                </a:extLst>
              </a:tr>
              <a:tr h="381681">
                <a:tc gridSpan="8">
                  <a:txBody>
                    <a:bodyPr/>
                    <a:lstStyle/>
                    <a:p>
                      <a:pPr algn="ctr"/>
                      <a:r>
                        <a:rPr lang="en-US" sz="1600" b="1" dirty="0">
                          <a:solidFill>
                            <a:schemeClr val="bg1"/>
                          </a:solidFill>
                          <a:latin typeface="Arial" panose="020B0604020202020204" pitchFamily="34" charset="0"/>
                          <a:cs typeface="Arial" panose="020B0604020202020204" pitchFamily="34" charset="0"/>
                        </a:rPr>
                        <a:t>Primeval Events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7">
                  <a:txBody>
                    <a:bodyPr/>
                    <a:lstStyle/>
                    <a:p>
                      <a:pPr algn="ctr"/>
                      <a:r>
                        <a:rPr lang="en-US" sz="1600" b="1" dirty="0">
                          <a:solidFill>
                            <a:schemeClr val="bg1"/>
                          </a:solidFill>
                          <a:latin typeface="Arial" panose="020B0604020202020204" pitchFamily="34" charset="0"/>
                          <a:cs typeface="Arial" panose="020B0604020202020204" pitchFamily="34" charset="0"/>
                        </a:rPr>
                        <a:t>Patriarchal Characters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4171461685"/>
                  </a:ext>
                </a:extLst>
              </a:tr>
              <a:tr h="381681">
                <a:tc gridSpan="8">
                  <a:txBody>
                    <a:bodyPr/>
                    <a:lstStyle/>
                    <a:p>
                      <a:pPr algn="ctr"/>
                      <a:r>
                        <a:rPr lang="en-US" sz="1600" b="1" dirty="0">
                          <a:solidFill>
                            <a:schemeClr val="bg1"/>
                          </a:solidFill>
                          <a:latin typeface="Arial" panose="020B0604020202020204" pitchFamily="34" charset="0"/>
                          <a:cs typeface="Arial" panose="020B0604020202020204" pitchFamily="34" charset="0"/>
                        </a:rPr>
                        <a:t>1:1–11:26</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7">
                  <a:txBody>
                    <a:bodyPr/>
                    <a:lstStyle/>
                    <a:p>
                      <a:pPr algn="ctr"/>
                      <a:r>
                        <a:rPr lang="en-US" sz="1600" b="1" dirty="0">
                          <a:solidFill>
                            <a:schemeClr val="bg1"/>
                          </a:solidFill>
                          <a:latin typeface="Arial" panose="020B0604020202020204" pitchFamily="34" charset="0"/>
                          <a:cs typeface="Arial" panose="020B0604020202020204" pitchFamily="34" charset="0"/>
                        </a:rPr>
                        <a:t>11:27–50:26</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3108553690"/>
                  </a:ext>
                </a:extLst>
              </a:tr>
              <a:tr h="381681">
                <a:tc gridSpan="8">
                  <a:txBody>
                    <a:bodyPr/>
                    <a:lstStyle/>
                    <a:p>
                      <a:pPr algn="ctr"/>
                      <a:r>
                        <a:rPr lang="en-US" sz="1600" b="1" dirty="0">
                          <a:solidFill>
                            <a:schemeClr val="bg1"/>
                          </a:solidFill>
                          <a:latin typeface="Arial" panose="020B0604020202020204" pitchFamily="34" charset="0"/>
                          <a:cs typeface="Arial" panose="020B0604020202020204" pitchFamily="34" charset="0"/>
                        </a:rPr>
                        <a:t>God’s Election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7">
                  <a:txBody>
                    <a:bodyPr/>
                    <a:lstStyle/>
                    <a:p>
                      <a:pPr algn="ctr"/>
                      <a:r>
                        <a:rPr lang="en-US" sz="1600" b="1" dirty="0">
                          <a:solidFill>
                            <a:schemeClr val="bg1"/>
                          </a:solidFill>
                          <a:latin typeface="Arial" panose="020B0604020202020204" pitchFamily="34" charset="0"/>
                          <a:cs typeface="Arial" panose="020B0604020202020204" pitchFamily="34" charset="0"/>
                        </a:rPr>
                        <a:t>God’s Promise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562720372"/>
                  </a:ext>
                </a:extLst>
              </a:tr>
              <a:tr h="381681">
                <a:tc gridSpan="8">
                  <a:txBody>
                    <a:bodyPr/>
                    <a:lstStyle/>
                    <a:p>
                      <a:pPr algn="ctr"/>
                      <a:r>
                        <a:rPr lang="en-US" sz="1600" b="1" dirty="0">
                          <a:solidFill>
                            <a:schemeClr val="bg1"/>
                          </a:solidFill>
                          <a:latin typeface="Arial" panose="020B0604020202020204" pitchFamily="34" charset="0"/>
                          <a:cs typeface="Arial" panose="020B0604020202020204" pitchFamily="34" charset="0"/>
                        </a:rPr>
                        <a:t>Adam and Descendants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7">
                  <a:txBody>
                    <a:bodyPr/>
                    <a:lstStyle/>
                    <a:p>
                      <a:pPr algn="ctr"/>
                      <a:r>
                        <a:rPr lang="en-US" sz="1600" b="1" dirty="0">
                          <a:solidFill>
                            <a:schemeClr val="bg1"/>
                          </a:solidFill>
                          <a:latin typeface="Arial" panose="020B0604020202020204" pitchFamily="34" charset="0"/>
                          <a:cs typeface="Arial" panose="020B0604020202020204" pitchFamily="34" charset="0"/>
                        </a:rPr>
                        <a:t>Abraham and Descendants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409377834"/>
                  </a:ext>
                </a:extLst>
              </a:tr>
              <a:tr h="381681">
                <a:tc gridSpan="8">
                  <a:txBody>
                    <a:bodyPr/>
                    <a:lstStyle/>
                    <a:p>
                      <a:pPr algn="ctr"/>
                      <a:r>
                        <a:rPr lang="en-US" sz="1600" b="1" dirty="0">
                          <a:solidFill>
                            <a:schemeClr val="bg1"/>
                          </a:solidFill>
                          <a:latin typeface="Arial" panose="020B0604020202020204" pitchFamily="34" charset="0"/>
                          <a:cs typeface="Arial" panose="020B0604020202020204" pitchFamily="34" charset="0"/>
                        </a:rPr>
                        <a:t>1/5 of the Book</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7">
                  <a:txBody>
                    <a:bodyPr/>
                    <a:lstStyle/>
                    <a:p>
                      <a:pPr algn="ctr"/>
                      <a:r>
                        <a:rPr lang="en-US" sz="1600" b="1" dirty="0">
                          <a:solidFill>
                            <a:schemeClr val="bg1"/>
                          </a:solidFill>
                          <a:latin typeface="Arial" panose="020B0604020202020204" pitchFamily="34" charset="0"/>
                          <a:cs typeface="Arial" panose="020B0604020202020204" pitchFamily="34" charset="0"/>
                        </a:rPr>
                        <a:t>4/5 of the Book</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353440038"/>
                  </a:ext>
                </a:extLst>
              </a:tr>
              <a:tr h="381681">
                <a:tc gridSpan="8">
                  <a:txBody>
                    <a:bodyPr/>
                    <a:lstStyle/>
                    <a:p>
                      <a:pPr algn="ctr"/>
                      <a:r>
                        <a:rPr lang="en-US" sz="1600" b="1" dirty="0">
                          <a:solidFill>
                            <a:schemeClr val="bg1"/>
                          </a:solidFill>
                          <a:latin typeface="Arial" panose="020B0604020202020204" pitchFamily="34" charset="0"/>
                          <a:cs typeface="Arial" panose="020B0604020202020204" pitchFamily="34" charset="0"/>
                        </a:rPr>
                        <a:t>Mesopotamia</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4">
                  <a:txBody>
                    <a:bodyPr/>
                    <a:lstStyle/>
                    <a:p>
                      <a:pPr algn="ctr"/>
                      <a:r>
                        <a:rPr lang="en-US" sz="1600" b="1" dirty="0">
                          <a:solidFill>
                            <a:schemeClr val="bg1"/>
                          </a:solidFill>
                          <a:latin typeface="Arial" panose="020B0604020202020204" pitchFamily="34" charset="0"/>
                          <a:cs typeface="Arial" panose="020B0604020202020204" pitchFamily="34" charset="0"/>
                        </a:rPr>
                        <a:t>Canaan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algn="ctr"/>
                      <a:r>
                        <a:rPr lang="en-US" sz="1600" b="1">
                          <a:solidFill>
                            <a:schemeClr val="bg1"/>
                          </a:solidFill>
                          <a:latin typeface="Arial" panose="020B0604020202020204" pitchFamily="34" charset="0"/>
                          <a:cs typeface="Arial" panose="020B0604020202020204" pitchFamily="34" charset="0"/>
                        </a:rPr>
                        <a:t>Egypt</a:t>
                      </a:r>
                      <a:endParaRPr lang="en-US" sz="160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710436379"/>
                  </a:ext>
                </a:extLst>
              </a:tr>
              <a:tr h="585625">
                <a:tc gridSpan="8">
                  <a:txBody>
                    <a:bodyPr/>
                    <a:lstStyle/>
                    <a:p>
                      <a:pPr algn="ctr"/>
                      <a:r>
                        <a:rPr lang="en-US" sz="1600" b="1" kern="1200" dirty="0">
                          <a:solidFill>
                            <a:schemeClr val="bg1"/>
                          </a:solidFill>
                          <a:effectLst/>
                          <a:latin typeface="Arial" panose="020B0604020202020204" pitchFamily="34" charset="0"/>
                          <a:cs typeface="Arial" panose="020B0604020202020204" pitchFamily="34" charset="0"/>
                        </a:rPr>
                        <a:t>2083 Years</a:t>
                      </a:r>
                    </a:p>
                    <a:p>
                      <a:pPr algn="ctr"/>
                      <a:r>
                        <a:rPr lang="en-US" sz="1600" b="1" kern="1200" dirty="0">
                          <a:solidFill>
                            <a:schemeClr val="bg1"/>
                          </a:solidFill>
                          <a:effectLst/>
                          <a:latin typeface="Arial" panose="020B0604020202020204" pitchFamily="34" charset="0"/>
                          <a:cs typeface="Arial" panose="020B0604020202020204" pitchFamily="34" charset="0"/>
                        </a:rPr>
                        <a:t>(4143-2060 BC)</a:t>
                      </a:r>
                      <a:r>
                        <a:rPr lang="en-US" sz="1600" b="1" dirty="0">
                          <a:solidFill>
                            <a:schemeClr val="bg1"/>
                          </a:solidFill>
                          <a:effectLst/>
                          <a:latin typeface="Arial" panose="020B0604020202020204" pitchFamily="34" charset="0"/>
                          <a:cs typeface="Arial" panose="020B0604020202020204" pitchFamily="34" charset="0"/>
                        </a:rPr>
                        <a:t> </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4">
                  <a:txBody>
                    <a:bodyPr/>
                    <a:lstStyle/>
                    <a:p>
                      <a:pPr algn="ctr"/>
                      <a:r>
                        <a:rPr lang="en-US" sz="1600" b="1" kern="1200" dirty="0">
                          <a:solidFill>
                            <a:schemeClr val="bg1"/>
                          </a:solidFill>
                          <a:effectLst/>
                          <a:latin typeface="Arial" panose="020B0604020202020204" pitchFamily="34" charset="0"/>
                          <a:cs typeface="Arial" panose="020B0604020202020204" pitchFamily="34" charset="0"/>
                        </a:rPr>
                        <a:t>215 Years </a:t>
                      </a:r>
                    </a:p>
                    <a:p>
                      <a:pPr algn="ctr"/>
                      <a:r>
                        <a:rPr lang="en-US" sz="1600" b="1" kern="1200" dirty="0">
                          <a:solidFill>
                            <a:schemeClr val="bg1"/>
                          </a:solidFill>
                          <a:effectLst/>
                          <a:latin typeface="Arial" panose="020B0604020202020204" pitchFamily="34" charset="0"/>
                          <a:cs typeface="Arial" panose="020B0604020202020204" pitchFamily="34" charset="0"/>
                        </a:rPr>
                        <a:t>(2060-1845 BC)</a:t>
                      </a:r>
                      <a:r>
                        <a:rPr lang="en-US" sz="1600" b="1" dirty="0">
                          <a:solidFill>
                            <a:schemeClr val="bg1"/>
                          </a:solidFill>
                          <a:effectLst/>
                          <a:latin typeface="Arial" panose="020B0604020202020204" pitchFamily="34" charset="0"/>
                          <a:cs typeface="Arial" panose="020B0604020202020204" pitchFamily="34" charset="0"/>
                        </a:rPr>
                        <a:t> </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algn="ctr"/>
                      <a:r>
                        <a:rPr lang="en-US" sz="1600" b="1" kern="1200" dirty="0">
                          <a:solidFill>
                            <a:schemeClr val="bg1"/>
                          </a:solidFill>
                          <a:effectLst/>
                          <a:latin typeface="Arial" panose="020B0604020202020204" pitchFamily="34" charset="0"/>
                          <a:cs typeface="Arial" panose="020B0604020202020204" pitchFamily="34" charset="0"/>
                        </a:rPr>
                        <a:t>71 Years </a:t>
                      </a:r>
                    </a:p>
                    <a:p>
                      <a:pPr algn="ctr"/>
                      <a:r>
                        <a:rPr lang="en-US" sz="1600" b="1" kern="1200" dirty="0">
                          <a:solidFill>
                            <a:schemeClr val="bg1"/>
                          </a:solidFill>
                          <a:effectLst/>
                          <a:latin typeface="Arial" panose="020B0604020202020204" pitchFamily="34" charset="0"/>
                          <a:cs typeface="Arial" panose="020B0604020202020204" pitchFamily="34" charset="0"/>
                        </a:rPr>
                        <a:t>(1845-1774 BC)</a:t>
                      </a:r>
                      <a:r>
                        <a:rPr lang="en-US" sz="1600" b="1" dirty="0">
                          <a:solidFill>
                            <a:schemeClr val="bg1"/>
                          </a:solidFill>
                          <a:effectLst/>
                          <a:latin typeface="Arial" panose="020B0604020202020204" pitchFamily="34" charset="0"/>
                          <a:cs typeface="Arial" panose="020B0604020202020204" pitchFamily="34" charset="0"/>
                        </a:rPr>
                        <a:t> </a:t>
                      </a:r>
                      <a:endParaRPr lang="en-US" sz="16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213931960"/>
                  </a:ext>
                </a:extLst>
              </a:tr>
              <a:tr h="644093">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The </a:t>
                      </a:r>
                      <a:r>
                        <a:rPr lang="en-US" sz="1400" b="1" i="1" dirty="0">
                          <a:solidFill>
                            <a:schemeClr val="bg1"/>
                          </a:solidFill>
                          <a:effectLst/>
                          <a:latin typeface="Arial" panose="020B0604020202020204" pitchFamily="34" charset="0"/>
                          <a:cs typeface="Arial" panose="020B0604020202020204" pitchFamily="34" charset="0"/>
                        </a:rPr>
                        <a:t>tôledôt</a:t>
                      </a:r>
                      <a:r>
                        <a:rPr lang="en-US" sz="1400" b="1" dirty="0">
                          <a:solidFill>
                            <a:schemeClr val="bg1"/>
                          </a:solidFill>
                          <a:effectLst/>
                          <a:latin typeface="Arial" panose="020B0604020202020204" pitchFamily="34" charset="0"/>
                          <a:cs typeface="Arial" panose="020B0604020202020204" pitchFamily="34" charset="0"/>
                        </a:rPr>
                        <a:t> of…</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 Heavens &amp; Earth</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 Adam</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 Noah</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en-US" sz="1400" b="1">
                          <a:solidFill>
                            <a:schemeClr val="bg1"/>
                          </a:solidFill>
                          <a:effectLst/>
                          <a:latin typeface="Arial" panose="020B0604020202020204" pitchFamily="34" charset="0"/>
                          <a:cs typeface="Arial" panose="020B0604020202020204" pitchFamily="34" charset="0"/>
                        </a:rPr>
                        <a:t> Sons of Noah</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 Sons of Noah</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 Shem</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 Terah</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en-US" sz="1400" b="1">
                          <a:solidFill>
                            <a:schemeClr val="bg1"/>
                          </a:solidFill>
                          <a:effectLst/>
                          <a:latin typeface="Arial" panose="020B0604020202020204" pitchFamily="34" charset="0"/>
                          <a:cs typeface="Arial" panose="020B0604020202020204" pitchFamily="34" charset="0"/>
                        </a:rPr>
                        <a:t>Ishmael</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Ishmael</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Isaac</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9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Esau</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Jacob</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054221976"/>
                  </a:ext>
                </a:extLst>
              </a:tr>
              <a:tr h="858790">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Creation</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Post-Creation</a:t>
                      </a: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1400" b="1" dirty="0">
                        <a:solidFill>
                          <a:schemeClr val="bg1"/>
                        </a:solidFill>
                        <a:effectLst/>
                        <a:latin typeface="Arial" panose="020B0604020202020204" pitchFamily="34"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Sons of Adam</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Noah</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en-US" sz="1400" b="1">
                          <a:solidFill>
                            <a:schemeClr val="bg1"/>
                          </a:solidFill>
                          <a:effectLst/>
                          <a:latin typeface="Arial" panose="020B0604020202020204" pitchFamily="34" charset="0"/>
                          <a:cs typeface="Arial" panose="020B0604020202020204" pitchFamily="34" charset="0"/>
                        </a:rPr>
                        <a:t>Sons of Noah</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Sons of Noah</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Sons of Shem</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Abraham &amp; Isaac</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en-US" sz="1400" b="1">
                          <a:solidFill>
                            <a:schemeClr val="bg1"/>
                          </a:solidFill>
                          <a:effectLst/>
                          <a:latin typeface="Arial" panose="020B0604020202020204" pitchFamily="34" charset="0"/>
                          <a:cs typeface="Arial" panose="020B0604020202020204" pitchFamily="34" charset="0"/>
                        </a:rPr>
                        <a:t>Sons of Ishmael</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Sons of Ishmael</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Jacob</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9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Sons of Esau</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Joseph</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195697756"/>
                  </a:ext>
                </a:extLst>
              </a:tr>
              <a:tr h="429395">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1:1–2:3</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2:4–4:26</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a:solidFill>
                            <a:schemeClr val="bg1"/>
                          </a:solidFill>
                          <a:effectLst/>
                          <a:latin typeface="Arial" panose="020B0604020202020204" pitchFamily="34" charset="0"/>
                          <a:cs typeface="Arial" panose="020B0604020202020204" pitchFamily="34" charset="0"/>
                        </a:rPr>
                        <a:t>5:1–6:8</a:t>
                      </a:r>
                      <a:endParaRPr lang="en-US" sz="14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a:solidFill>
                            <a:schemeClr val="bg1"/>
                          </a:solidFill>
                          <a:effectLst/>
                          <a:latin typeface="Arial" panose="020B0604020202020204" pitchFamily="34" charset="0"/>
                          <a:cs typeface="Arial" panose="020B0604020202020204" pitchFamily="34" charset="0"/>
                        </a:rPr>
                        <a:t>6:9–9:29</a:t>
                      </a:r>
                      <a:endParaRPr lang="en-US" sz="14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10:1–11:9</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1400" b="1">
                          <a:solidFill>
                            <a:schemeClr val="bg1"/>
                          </a:solidFill>
                          <a:effectLst/>
                          <a:latin typeface="Arial" panose="020B0604020202020204" pitchFamily="34" charset="0"/>
                          <a:cs typeface="Arial" panose="020B0604020202020204" pitchFamily="34" charset="0"/>
                        </a:rPr>
                        <a:t>10:1–11:9</a:t>
                      </a:r>
                      <a:endParaRPr lang="en-US" sz="14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11:10-26</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11:27–25:11</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25:12-18</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25:12-18</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en-US" sz="1400" b="1">
                          <a:solidFill>
                            <a:schemeClr val="bg1"/>
                          </a:solidFill>
                          <a:effectLst/>
                          <a:latin typeface="Arial" panose="020B0604020202020204" pitchFamily="34" charset="0"/>
                          <a:cs typeface="Arial" panose="020B0604020202020204" pitchFamily="34" charset="0"/>
                        </a:rPr>
                        <a:t>25:19–35:29</a:t>
                      </a:r>
                      <a:endParaRPr lang="en-US" sz="14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9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tc>
                <a:tc>
                  <a:txBody>
                    <a:bodyPr/>
                    <a:lstStyle/>
                    <a:p>
                      <a:pPr marL="0" algn="ctr">
                        <a:spcBef>
                          <a:spcPts val="0"/>
                        </a:spcBef>
                        <a:spcAft>
                          <a:spcPts val="0"/>
                        </a:spcAft>
                      </a:pPr>
                      <a:r>
                        <a:rPr lang="en-US" sz="1400" b="1">
                          <a:solidFill>
                            <a:schemeClr val="bg1"/>
                          </a:solidFill>
                          <a:effectLst/>
                          <a:latin typeface="Arial" panose="020B0604020202020204" pitchFamily="34" charset="0"/>
                          <a:cs typeface="Arial" panose="020B0604020202020204" pitchFamily="34" charset="0"/>
                        </a:rPr>
                        <a:t>36:1–37:1</a:t>
                      </a:r>
                      <a:endParaRPr lang="en-US" sz="14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37:2–50:26</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310836959"/>
                  </a:ext>
                </a:extLst>
              </a:tr>
              <a:tr h="381681">
                <a:tc gridSpan="15">
                  <a:txBody>
                    <a:bodyPr/>
                    <a:lstStyle/>
                    <a:p>
                      <a:pPr algn="ctr"/>
                      <a:r>
                        <a:rPr lang="en-US" sz="1600" b="1" kern="1200" dirty="0">
                          <a:solidFill>
                            <a:schemeClr val="bg1"/>
                          </a:solidFill>
                          <a:effectLst/>
                          <a:latin typeface="Arial" panose="020B0604020202020204" pitchFamily="34" charset="0"/>
                          <a:cs typeface="Arial" panose="020B0604020202020204" pitchFamily="34" charset="0"/>
                        </a:rPr>
                        <a:t>Covers 2369 Years of History</a:t>
                      </a:r>
                      <a:r>
                        <a:rPr lang="en-US" sz="1600" b="1" dirty="0">
                          <a:solidFill>
                            <a:schemeClr val="bg1"/>
                          </a:solidFill>
                          <a:effectLst/>
                          <a:latin typeface="Arial" panose="020B0604020202020204" pitchFamily="34" charset="0"/>
                          <a:cs typeface="Arial" panose="020B0604020202020204" pitchFamily="34" charset="0"/>
                        </a:rPr>
                        <a:t> </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477487197"/>
                  </a:ext>
                </a:extLst>
              </a:tr>
              <a:tr h="381681">
                <a:tc gridSpan="15">
                  <a:txBody>
                    <a:bodyPr/>
                    <a:lstStyle/>
                    <a:p>
                      <a:pPr algn="ctr"/>
                      <a:r>
                        <a:rPr lang="en-US" sz="1600" b="1" kern="1200" dirty="0">
                          <a:solidFill>
                            <a:schemeClr val="bg1"/>
                          </a:solidFill>
                          <a:effectLst/>
                          <a:latin typeface="Arial" panose="020B0604020202020204" pitchFamily="34" charset="0"/>
                          <a:cs typeface="Arial" panose="020B0604020202020204" pitchFamily="34" charset="0"/>
                        </a:rPr>
                        <a:t>Written During Wilderness Wanderings (c. 1405 BC)</a:t>
                      </a:r>
                      <a:r>
                        <a:rPr lang="en-US" sz="1600" b="1" dirty="0">
                          <a:solidFill>
                            <a:schemeClr val="bg1"/>
                          </a:solidFill>
                          <a:effectLst/>
                          <a:latin typeface="Arial" panose="020B0604020202020204" pitchFamily="34" charset="0"/>
                          <a:cs typeface="Arial" panose="020B0604020202020204" pitchFamily="34" charset="0"/>
                        </a:rPr>
                        <a:t> </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2744924741"/>
                  </a:ext>
                </a:extLst>
              </a:tr>
            </a:tbl>
          </a:graphicData>
        </a:graphic>
      </p:graphicFrame>
      <p:pic>
        <p:nvPicPr>
          <p:cNvPr id="262149"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0"/>
            <a:ext cx="1319204" cy="8808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916391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2146"/>
                                        </p:tgtEl>
                                        <p:attrNameLst>
                                          <p:attrName>style.visibility</p:attrName>
                                        </p:attrNameLst>
                                      </p:cBhvr>
                                      <p:to>
                                        <p:strVal val="visible"/>
                                      </p:to>
                                    </p:set>
                                    <p:animEffect transition="in" filter="randombar(horizontal)">
                                      <p:cBhvr>
                                        <p:cTn id="7" dur="500"/>
                                        <p:tgtEl>
                                          <p:spTgt spid="262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14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759023"/>
            <a:ext cx="9144000" cy="6102716"/>
            <a:chOff x="0" y="759023"/>
            <a:chExt cx="9144000" cy="6102716"/>
          </a:xfrm>
        </p:grpSpPr>
        <p:pic>
          <p:nvPicPr>
            <p:cNvPr id="2" name="Picture 1"/>
            <p:cNvPicPr>
              <a:picLocks noChangeAspect="1"/>
            </p:cNvPicPr>
            <p:nvPr/>
          </p:nvPicPr>
          <p:blipFill>
            <a:blip r:embed="rId3"/>
            <a:stretch>
              <a:fillRect/>
            </a:stretch>
          </p:blipFill>
          <p:spPr>
            <a:xfrm>
              <a:off x="0" y="759023"/>
              <a:ext cx="9144000" cy="6098977"/>
            </a:xfrm>
            <a:prstGeom prst="rect">
              <a:avLst/>
            </a:prstGeom>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491110" y="6142072"/>
              <a:ext cx="2652889" cy="719667"/>
            </a:xfrm>
            <a:prstGeom prst="rect">
              <a:avLst/>
            </a:prstGeom>
          </p:spPr>
        </p:pic>
      </p:grpSp>
      <p:sp>
        <p:nvSpPr>
          <p:cNvPr id="900098" name="Rectangle 2"/>
          <p:cNvSpPr>
            <a:spLocks noGrp="1" noChangeArrowheads="1"/>
          </p:cNvSpPr>
          <p:nvPr>
            <p:ph type="ctrTitle"/>
          </p:nvPr>
        </p:nvSpPr>
        <p:spPr>
          <a:xfrm>
            <a:off x="0" y="1095"/>
            <a:ext cx="9144000" cy="1646825"/>
          </a:xfrm>
          <a:effectLst>
            <a:outerShdw blurRad="63500" dist="35921" dir="2700000" algn="ctr" rotWithShape="0">
              <a:schemeClr val="tx2">
                <a:alpha val="74998"/>
              </a:schemeClr>
            </a:outerShdw>
          </a:effectLst>
        </p:spPr>
        <p:txBody>
          <a:bodyPr anchor="t"/>
          <a:lstStyle/>
          <a:p>
            <a:pPr>
              <a:lnSpc>
                <a:spcPct val="70000"/>
              </a:lnSpc>
              <a:defRPr/>
            </a:pPr>
            <a:r>
              <a:rPr lang="en-US" b="1" dirty="0">
                <a:effectLst>
                  <a:glow rad="127000">
                    <a:schemeClr val="tx1"/>
                  </a:glow>
                </a:effectLst>
                <a:latin typeface="Arial" charset="0"/>
                <a:ea typeface="ＭＳ Ｐゴシック" charset="0"/>
                <a:cs typeface="ＭＳ Ｐゴシック" charset="0"/>
              </a:rPr>
              <a:t>How can you </a:t>
            </a:r>
            <a:r>
              <a:rPr lang="en-US" sz="6600" b="1" dirty="0">
                <a:solidFill>
                  <a:srgbClr val="FFFF00"/>
                </a:solidFill>
                <a:effectLst>
                  <a:glow rad="127000">
                    <a:schemeClr val="tx1"/>
                  </a:glow>
                </a:effectLst>
                <a:latin typeface="Arial" charset="0"/>
                <a:ea typeface="ＭＳ Ｐゴシック" charset="0"/>
                <a:cs typeface="ＭＳ Ｐゴシック" charset="0"/>
              </a:rPr>
              <a:t>be faithful</a:t>
            </a:r>
            <a:r>
              <a:rPr lang="en-US" sz="8800" b="1" dirty="0">
                <a:effectLst>
                  <a:glow rad="127000">
                    <a:schemeClr val="tx1"/>
                  </a:glow>
                </a:effectLst>
                <a:latin typeface="Arial" charset="0"/>
                <a:ea typeface="ＭＳ Ｐゴシック" charset="0"/>
                <a:cs typeface="ＭＳ Ｐゴシック" charset="0"/>
              </a:rPr>
              <a:t> </a:t>
            </a:r>
            <a:br>
              <a:rPr lang="en-US" sz="6600"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to God in a world of idols?</a:t>
            </a:r>
          </a:p>
        </p:txBody>
      </p:sp>
      <p:sp>
        <p:nvSpPr>
          <p:cNvPr id="5" name="TextBox 4"/>
          <p:cNvSpPr txBox="1"/>
          <p:nvPr/>
        </p:nvSpPr>
        <p:spPr>
          <a:xfrm>
            <a:off x="3048001" y="2551043"/>
            <a:ext cx="3324087" cy="2308324"/>
          </a:xfrm>
          <a:prstGeom prst="rect">
            <a:avLst/>
          </a:prstGeom>
          <a:solidFill>
            <a:srgbClr val="FFABBA"/>
          </a:solidFill>
          <a:ln w="57150" cmpd="sng">
            <a:solidFill>
              <a:srgbClr val="C81234"/>
            </a:solidFill>
          </a:ln>
        </p:spPr>
        <p:txBody>
          <a:bodyPr wrap="square" rtlCol="0">
            <a:spAutoFit/>
          </a:bodyPr>
          <a:lstStyle/>
          <a:p>
            <a:pPr algn="ctr"/>
            <a:r>
              <a:rPr lang="en-US" sz="4800" spc="400">
                <a:solidFill>
                  <a:srgbClr val="C81234"/>
                </a:solidFill>
                <a:latin typeface="Arial"/>
                <a:cs typeface="Arial"/>
              </a:rPr>
              <a:t>IDOLS</a:t>
            </a:r>
            <a:br>
              <a:rPr lang="en-US" sz="4800" spc="400">
                <a:solidFill>
                  <a:srgbClr val="C81234"/>
                </a:solidFill>
                <a:latin typeface="Arial"/>
                <a:cs typeface="Arial"/>
              </a:rPr>
            </a:br>
            <a:r>
              <a:rPr lang="en-US" sz="4800" spc="400">
                <a:solidFill>
                  <a:srgbClr val="C81234"/>
                </a:solidFill>
                <a:latin typeface="Arial"/>
                <a:cs typeface="Arial"/>
              </a:rPr>
              <a:t>of the </a:t>
            </a:r>
            <a:br>
              <a:rPr lang="en-US" sz="4800" spc="400">
                <a:solidFill>
                  <a:srgbClr val="C81234"/>
                </a:solidFill>
                <a:latin typeface="Arial"/>
                <a:cs typeface="Arial"/>
              </a:rPr>
            </a:br>
            <a:r>
              <a:rPr lang="en-US" sz="4800" spc="400">
                <a:solidFill>
                  <a:srgbClr val="C81234"/>
                </a:solidFill>
                <a:latin typeface="Arial"/>
                <a:cs typeface="Arial"/>
              </a:rPr>
              <a:t>HEART</a:t>
            </a:r>
          </a:p>
        </p:txBody>
      </p:sp>
      <p:sp>
        <p:nvSpPr>
          <p:cNvPr id="7" name="Rectangle 2">
            <a:extLst>
              <a:ext uri="{FF2B5EF4-FFF2-40B4-BE49-F238E27FC236}">
                <a16:creationId xmlns:a16="http://schemas.microsoft.com/office/drawing/2014/main" id="{2ABEC216-0D72-F045-A75E-E8921FFE2330}"/>
              </a:ext>
            </a:extLst>
          </p:cNvPr>
          <p:cNvSpPr txBox="1">
            <a:spLocks noChangeArrowheads="1"/>
          </p:cNvSpPr>
          <p:nvPr/>
        </p:nvSpPr>
        <p:spPr bwMode="auto">
          <a:xfrm>
            <a:off x="0" y="5185548"/>
            <a:ext cx="9144000" cy="1375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nSpc>
                <a:spcPct val="70000"/>
              </a:lnSpc>
              <a:defRPr/>
            </a:pPr>
            <a:r>
              <a:rPr lang="en-US" sz="7200" b="1" dirty="0">
                <a:effectLst>
                  <a:glow rad="127000">
                    <a:schemeClr val="tx1"/>
                  </a:glow>
                </a:effectLst>
                <a:latin typeface="Arial" charset="0"/>
                <a:ea typeface="ＭＳ Ｐゴシック" charset="0"/>
                <a:cs typeface="ＭＳ Ｐゴシック" charset="0"/>
              </a:rPr>
              <a:t>2 ways</a:t>
            </a:r>
          </a:p>
        </p:txBody>
      </p:sp>
    </p:spTree>
    <p:extLst>
      <p:ext uri="{BB962C8B-B14F-4D97-AF65-F5344CB8AC3E}">
        <p14:creationId xmlns:p14="http://schemas.microsoft.com/office/powerpoint/2010/main" val="2785356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0"/>
            <a:ext cx="9144000" cy="687211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3725333" cy="4155327"/>
          </a:xfrm>
          <a:effectLst/>
        </p:spPr>
        <p:txBody>
          <a:bodyPr anchor="t"/>
          <a:lstStyle/>
          <a:p>
            <a:pPr>
              <a:defRPr/>
            </a:pPr>
            <a:r>
              <a:rPr lang="en-US" sz="4800" b="1" dirty="0">
                <a:solidFill>
                  <a:schemeClr val="tx1"/>
                </a:solidFill>
                <a:effectLst/>
                <a:latin typeface="Arial" charset="0"/>
                <a:ea typeface="ＭＳ Ｐゴシック" charset="0"/>
                <a:cs typeface="ＭＳ Ｐゴシック" charset="0"/>
              </a:rPr>
              <a:t>I. Grasp that the King </a:t>
            </a:r>
            <a:r>
              <a:rPr lang="en-US" sz="4800" b="1" dirty="0">
                <a:solidFill>
                  <a:srgbClr val="0000FF"/>
                </a:solidFill>
                <a:effectLst/>
                <a:latin typeface="Arial" charset="0"/>
                <a:ea typeface="ＭＳ Ｐゴシック" charset="0"/>
                <a:cs typeface="ＭＳ Ｐゴシック" charset="0"/>
              </a:rPr>
              <a:t>chose</a:t>
            </a:r>
            <a:r>
              <a:rPr lang="en-US" sz="4800" b="1" dirty="0">
                <a:solidFill>
                  <a:schemeClr val="tx1"/>
                </a:solidFill>
                <a:effectLst/>
                <a:latin typeface="Arial" charset="0"/>
                <a:ea typeface="ＭＳ Ｐゴシック" charset="0"/>
                <a:cs typeface="ＭＳ Ｐゴシック" charset="0"/>
              </a:rPr>
              <a:t> you to rule (Gen 1-11).</a:t>
            </a:r>
          </a:p>
        </p:txBody>
      </p:sp>
    </p:spTree>
    <p:extLst>
      <p:ext uri="{BB962C8B-B14F-4D97-AF65-F5344CB8AC3E}">
        <p14:creationId xmlns:p14="http://schemas.microsoft.com/office/powerpoint/2010/main" val="2123749233"/>
      </p:ext>
    </p:extLst>
  </p:cSld>
  <p:clrMapOvr>
    <a:overrideClrMapping bg1="lt1" tx1="dk1" bg2="lt2" tx2="dk2" accent1="accent1" accent2="accent2" accent3="accent3" accent4="accent4" accent5="accent5" accent6="accent6" hlink="hlink" folHlink="folHlink"/>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Picture 2"/>
          <p:cNvSpPr>
            <a:spLocks noChangeAspect="1"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797123" name="Rectangle 3"/>
          <p:cNvSpPr>
            <a:spLocks noGrp="1" noChangeArrowheads="1"/>
          </p:cNvSpPr>
          <p:nvPr>
            <p:ph type="ctrTitle"/>
          </p:nvPr>
        </p:nvSpPr>
        <p:spPr>
          <a:xfrm>
            <a:off x="0" y="0"/>
            <a:ext cx="9144000" cy="1828800"/>
          </a:xfrm>
          <a:effectLst>
            <a:outerShdw blurRad="63500" dist="35921" dir="2700000" algn="ctr" rotWithShape="0">
              <a:schemeClr val="tx1">
                <a:alpha val="74998"/>
              </a:schemeClr>
            </a:outerShdw>
          </a:effectLst>
        </p:spPr>
        <p:txBody>
          <a:bodyPr/>
          <a:lstStyle/>
          <a:p>
            <a:pPr eaLnBrk="1" hangingPunct="1">
              <a:defRPr/>
            </a:pPr>
            <a:r>
              <a:rPr lang="en-US" sz="4800" b="1" dirty="0">
                <a:effectLst>
                  <a:glow rad="101600">
                    <a:schemeClr val="tx1">
                      <a:alpha val="75000"/>
                    </a:schemeClr>
                  </a:glow>
                </a:effectLst>
                <a:latin typeface="Arial" charset="0"/>
                <a:ea typeface="ＭＳ Ｐゴシック" charset="0"/>
                <a:cs typeface="Arial"/>
              </a:rPr>
              <a:t>Is Genesis 1–11 Real History?</a:t>
            </a:r>
          </a:p>
        </p:txBody>
      </p:sp>
      <p:sp>
        <p:nvSpPr>
          <p:cNvPr id="453636" name="Text Box 4"/>
          <p:cNvSpPr txBox="1">
            <a:spLocks noChangeArrowheads="1"/>
          </p:cNvSpPr>
          <p:nvPr/>
        </p:nvSpPr>
        <p:spPr bwMode="auto">
          <a:xfrm>
            <a:off x="8578850" y="76200"/>
            <a:ext cx="527050" cy="461963"/>
          </a:xfrm>
          <a:prstGeom prst="rect">
            <a:avLst/>
          </a:prstGeom>
          <a:noFill/>
          <a:ln w="9525">
            <a:no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defRPr/>
            </a:pPr>
            <a:r>
              <a:rPr lang="en-US" b="1">
                <a:solidFill>
                  <a:srgbClr val="FFFFFF"/>
                </a:solidFill>
                <a:effectLst>
                  <a:glow rad="101600">
                    <a:srgbClr val="000000">
                      <a:alpha val="75000"/>
                    </a:srgbClr>
                  </a:glow>
                </a:effectLst>
                <a:cs typeface="Arial" charset="0"/>
              </a:rPr>
              <a:t>58</a:t>
            </a:r>
          </a:p>
        </p:txBody>
      </p:sp>
      <p:sp>
        <p:nvSpPr>
          <p:cNvPr id="1797125" name="Text Box 5" descr="Brown marble"/>
          <p:cNvSpPr txBox="1">
            <a:spLocks noChangeArrowheads="1"/>
          </p:cNvSpPr>
          <p:nvPr/>
        </p:nvSpPr>
        <p:spPr bwMode="auto">
          <a:xfrm>
            <a:off x="0" y="1752600"/>
            <a:ext cx="9144000" cy="3786188"/>
          </a:xfrm>
          <a:prstGeom prst="rect">
            <a:avLst/>
          </a:prstGeom>
          <a:blipFill dpi="0" rotWithShape="1">
            <a:blip r:embed="rId3">
              <a:alphaModFix amt="76000"/>
            </a:blip>
            <a:srcRect/>
            <a:tile tx="0" ty="0" sx="100000" sy="100000" flip="none" algn="tl"/>
          </a:blipFill>
          <a:ln w="9525">
            <a:noFill/>
            <a:miter lim="800000"/>
            <a:headEnd/>
            <a:tailEnd/>
          </a:ln>
          <a:effectLst>
            <a:outerShdw blurRad="63500" dist="38099" dir="2700000" algn="ctr" rotWithShape="0">
              <a:schemeClr val="tx2">
                <a:alpha val="74998"/>
              </a:schemeClr>
            </a:outerShdw>
          </a:effectLst>
        </p:spPr>
        <p:txBody>
          <a:bodyPr>
            <a:spAutoFit/>
          </a:bodyPr>
          <a:lstStyle>
            <a:lvl1pPr marL="457200" indent="-4572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50000"/>
              </a:spcBef>
              <a:spcAft>
                <a:spcPct val="0"/>
              </a:spcAft>
              <a:buFontTx/>
              <a:buAutoNum type="arabicPeriod"/>
              <a:defRPr/>
            </a:pPr>
            <a:r>
              <a:rPr lang="en-US" b="1" dirty="0">
                <a:solidFill>
                  <a:srgbClr val="FFFF00"/>
                </a:solidFill>
                <a:effectLst>
                  <a:glow rad="101600">
                    <a:srgbClr val="000000">
                      <a:alpha val="75000"/>
                    </a:srgbClr>
                  </a:glow>
                </a:effectLst>
                <a:cs typeface="Arial" charset="0"/>
              </a:rPr>
              <a:t>Myths don</a:t>
            </a:r>
            <a:r>
              <a:rPr lang="mr-IN" altLang="ja-JP" b="1" dirty="0">
                <a:solidFill>
                  <a:srgbClr val="FFFF00"/>
                </a:solidFill>
                <a:effectLst>
                  <a:glow rad="101600">
                    <a:srgbClr val="000000">
                      <a:alpha val="75000"/>
                    </a:srgbClr>
                  </a:glow>
                </a:effectLst>
                <a:cs typeface="Arial" charset="0"/>
              </a:rPr>
              <a:t>'</a:t>
            </a:r>
            <a:r>
              <a:rPr lang="en-US" altLang="ja-JP" b="1" dirty="0">
                <a:solidFill>
                  <a:srgbClr val="FFFF00"/>
                </a:solidFill>
                <a:effectLst>
                  <a:glow rad="101600">
                    <a:srgbClr val="000000">
                      <a:alpha val="75000"/>
                    </a:srgbClr>
                  </a:glow>
                </a:effectLst>
                <a:cs typeface="Arial" charset="0"/>
              </a:rPr>
              <a:t>t teach </a:t>
            </a:r>
            <a:r>
              <a:rPr lang="mr-IN" altLang="ja-JP" b="1" dirty="0">
                <a:solidFill>
                  <a:srgbClr val="FFFF00"/>
                </a:solidFill>
                <a:effectLst>
                  <a:glow rad="101600">
                    <a:srgbClr val="000000">
                      <a:alpha val="75000"/>
                    </a:srgbClr>
                  </a:glow>
                </a:effectLst>
                <a:cs typeface="Arial" charset="0"/>
              </a:rPr>
              <a:t>"</a:t>
            </a:r>
            <a:r>
              <a:rPr lang="en-US" altLang="ja-JP" b="1" dirty="0">
                <a:solidFill>
                  <a:srgbClr val="FFFF00"/>
                </a:solidFill>
                <a:effectLst>
                  <a:glow rad="101600">
                    <a:srgbClr val="000000">
                      <a:alpha val="75000"/>
                    </a:srgbClr>
                  </a:glow>
                </a:effectLst>
                <a:cs typeface="Arial" charset="0"/>
              </a:rPr>
              <a:t>deep truths</a:t>
            </a:r>
            <a:r>
              <a:rPr lang="mr-IN" altLang="ja-JP" b="1" dirty="0">
                <a:solidFill>
                  <a:srgbClr val="FFFF00"/>
                </a:solidFill>
                <a:effectLst>
                  <a:glow rad="101600">
                    <a:srgbClr val="000000">
                      <a:alpha val="75000"/>
                    </a:srgbClr>
                  </a:glow>
                </a:effectLst>
                <a:cs typeface="Arial" charset="0"/>
              </a:rPr>
              <a:t>"</a:t>
            </a:r>
            <a:r>
              <a:rPr lang="en-US" altLang="ja-JP" b="1" dirty="0">
                <a:solidFill>
                  <a:srgbClr val="FFFF00"/>
                </a:solidFill>
                <a:effectLst>
                  <a:glow rad="101600">
                    <a:srgbClr val="000000">
                      <a:alpha val="75000"/>
                    </a:srgbClr>
                  </a:glow>
                </a:effectLst>
                <a:cs typeface="Arial" charset="0"/>
              </a:rPr>
              <a:t> better</a:t>
            </a:r>
            <a:r>
              <a:rPr lang="en-US" altLang="ja-JP" b="1" dirty="0">
                <a:solidFill>
                  <a:srgbClr val="FFFFFF"/>
                </a:solidFill>
                <a:effectLst>
                  <a:glow rad="101600">
                    <a:srgbClr val="000000">
                      <a:alpha val="75000"/>
                    </a:srgbClr>
                  </a:glow>
                </a:effectLst>
                <a:cs typeface="Arial" charset="0"/>
              </a:rPr>
              <a:t> than history</a:t>
            </a:r>
          </a:p>
          <a:p>
            <a:pPr defTabSz="914400" fontAlgn="base">
              <a:spcBef>
                <a:spcPct val="50000"/>
              </a:spcBef>
              <a:spcAft>
                <a:spcPct val="0"/>
              </a:spcAft>
              <a:buFontTx/>
              <a:buAutoNum type="arabicPeriod"/>
              <a:defRPr/>
            </a:pPr>
            <a:r>
              <a:rPr lang="en-US" b="1" dirty="0">
                <a:solidFill>
                  <a:srgbClr val="FFFFFF"/>
                </a:solidFill>
                <a:effectLst>
                  <a:glow rad="101600">
                    <a:srgbClr val="000000">
                      <a:alpha val="75000"/>
                    </a:srgbClr>
                  </a:glow>
                </a:effectLst>
                <a:cs typeface="Arial" charset="0"/>
              </a:rPr>
              <a:t>A non-historical approach is very </a:t>
            </a:r>
            <a:r>
              <a:rPr lang="en-US" b="1" dirty="0">
                <a:solidFill>
                  <a:srgbClr val="FFFF00"/>
                </a:solidFill>
                <a:effectLst>
                  <a:glow rad="101600">
                    <a:srgbClr val="000000">
                      <a:alpha val="75000"/>
                    </a:srgbClr>
                  </a:glow>
                </a:effectLst>
                <a:cs typeface="Arial" charset="0"/>
              </a:rPr>
              <a:t>subjective</a:t>
            </a:r>
          </a:p>
          <a:p>
            <a:pPr defTabSz="914400" fontAlgn="base">
              <a:spcBef>
                <a:spcPct val="50000"/>
              </a:spcBef>
              <a:spcAft>
                <a:spcPct val="0"/>
              </a:spcAft>
              <a:buFontTx/>
              <a:buAutoNum type="arabicPeriod"/>
              <a:defRPr/>
            </a:pPr>
            <a:r>
              <a:rPr lang="en-US" b="1" dirty="0">
                <a:solidFill>
                  <a:srgbClr val="FFFFFF"/>
                </a:solidFill>
                <a:effectLst>
                  <a:glow rad="101600">
                    <a:srgbClr val="000000">
                      <a:alpha val="75000"/>
                    </a:srgbClr>
                  </a:glow>
                </a:effectLst>
                <a:cs typeface="Arial" charset="0"/>
              </a:rPr>
              <a:t>They have </a:t>
            </a:r>
            <a:r>
              <a:rPr lang="en-US" b="1" dirty="0">
                <a:solidFill>
                  <a:srgbClr val="FFFF00"/>
                </a:solidFill>
                <a:effectLst>
                  <a:glow rad="101600">
                    <a:srgbClr val="000000">
                      <a:alpha val="75000"/>
                    </a:srgbClr>
                  </a:glow>
                </a:effectLst>
                <a:cs typeface="Arial" charset="0"/>
              </a:rPr>
              <a:t>vital information</a:t>
            </a:r>
            <a:r>
              <a:rPr lang="en-US" b="1" dirty="0">
                <a:solidFill>
                  <a:srgbClr val="FFFFFF"/>
                </a:solidFill>
                <a:effectLst>
                  <a:glow rad="101600">
                    <a:srgbClr val="000000">
                      <a:alpha val="75000"/>
                    </a:srgbClr>
                  </a:glow>
                </a:effectLst>
                <a:cs typeface="Arial" charset="0"/>
              </a:rPr>
              <a:t> otherwise not known</a:t>
            </a:r>
          </a:p>
          <a:p>
            <a:pPr defTabSz="914400" fontAlgn="base">
              <a:spcBef>
                <a:spcPct val="50000"/>
              </a:spcBef>
              <a:spcAft>
                <a:spcPct val="0"/>
              </a:spcAft>
              <a:buFontTx/>
              <a:buAutoNum type="arabicPeriod"/>
              <a:defRPr/>
            </a:pPr>
            <a:r>
              <a:rPr lang="en-US" b="1" dirty="0">
                <a:solidFill>
                  <a:srgbClr val="FFFFFF"/>
                </a:solidFill>
                <a:effectLst>
                  <a:glow rad="101600">
                    <a:srgbClr val="000000">
                      <a:alpha val="75000"/>
                    </a:srgbClr>
                  </a:glow>
                </a:effectLst>
                <a:cs typeface="Arial" charset="0"/>
              </a:rPr>
              <a:t>They fit into the book</a:t>
            </a:r>
            <a:r>
              <a:rPr lang="mr-IN" altLang="ja-JP" b="1" dirty="0">
                <a:solidFill>
                  <a:srgbClr val="FFFFFF"/>
                </a:solidFill>
                <a:effectLst>
                  <a:glow rad="101600">
                    <a:srgbClr val="000000">
                      <a:alpha val="75000"/>
                    </a:srgbClr>
                  </a:glow>
                </a:effectLst>
                <a:cs typeface="Arial" charset="0"/>
              </a:rPr>
              <a:t>'</a:t>
            </a:r>
            <a:r>
              <a:rPr lang="en-US" altLang="ja-JP" b="1" dirty="0">
                <a:solidFill>
                  <a:srgbClr val="FFFFFF"/>
                </a:solidFill>
                <a:effectLst>
                  <a:glow rad="101600">
                    <a:srgbClr val="000000">
                      <a:alpha val="75000"/>
                    </a:srgbClr>
                  </a:glow>
                </a:effectLst>
                <a:cs typeface="Arial" charset="0"/>
              </a:rPr>
              <a:t>s </a:t>
            </a:r>
            <a:r>
              <a:rPr lang="en-US" altLang="ja-JP" b="1" dirty="0">
                <a:solidFill>
                  <a:srgbClr val="FFFF00"/>
                </a:solidFill>
                <a:effectLst>
                  <a:glow rad="101600">
                    <a:srgbClr val="000000">
                      <a:alpha val="75000"/>
                    </a:srgbClr>
                  </a:glow>
                </a:effectLst>
                <a:cs typeface="Arial" charset="0"/>
              </a:rPr>
              <a:t>argument </a:t>
            </a:r>
            <a:r>
              <a:rPr lang="en-US" altLang="ja-JP" b="1" dirty="0">
                <a:solidFill>
                  <a:srgbClr val="FFFFFF"/>
                </a:solidFill>
                <a:effectLst>
                  <a:glow rad="101600">
                    <a:srgbClr val="000000">
                      <a:alpha val="75000"/>
                    </a:srgbClr>
                  </a:glow>
                </a:effectLst>
                <a:cs typeface="Arial" charset="0"/>
              </a:rPr>
              <a:t>emphasizing election</a:t>
            </a:r>
          </a:p>
          <a:p>
            <a:pPr defTabSz="914400" fontAlgn="base">
              <a:spcBef>
                <a:spcPct val="50000"/>
              </a:spcBef>
              <a:spcAft>
                <a:spcPct val="0"/>
              </a:spcAft>
              <a:buFontTx/>
              <a:buAutoNum type="arabicPeriod"/>
              <a:defRPr/>
            </a:pPr>
            <a:r>
              <a:rPr lang="en-US" b="1" dirty="0">
                <a:solidFill>
                  <a:srgbClr val="FFFFFF"/>
                </a:solidFill>
                <a:effectLst>
                  <a:glow rad="101600">
                    <a:srgbClr val="000000">
                      <a:alpha val="75000"/>
                    </a:srgbClr>
                  </a:glow>
                </a:effectLst>
                <a:cs typeface="Arial" charset="0"/>
              </a:rPr>
              <a:t>Events are </a:t>
            </a:r>
            <a:r>
              <a:rPr lang="en-US" b="1" dirty="0">
                <a:solidFill>
                  <a:srgbClr val="FFFF00"/>
                </a:solidFill>
                <a:effectLst>
                  <a:glow rad="101600">
                    <a:srgbClr val="000000">
                      <a:alpha val="75000"/>
                    </a:srgbClr>
                  </a:glow>
                </a:effectLst>
                <a:cs typeface="Arial" charset="0"/>
              </a:rPr>
              <a:t>presented as historical</a:t>
            </a:r>
          </a:p>
          <a:p>
            <a:pPr defTabSz="914400" fontAlgn="base">
              <a:spcBef>
                <a:spcPct val="50000"/>
              </a:spcBef>
              <a:spcAft>
                <a:spcPct val="0"/>
              </a:spcAft>
              <a:buFontTx/>
              <a:buAutoNum type="arabicPeriod"/>
              <a:defRPr/>
            </a:pPr>
            <a:r>
              <a:rPr lang="en-US" b="1" dirty="0">
                <a:solidFill>
                  <a:srgbClr val="FFFF00"/>
                </a:solidFill>
                <a:effectLst>
                  <a:glow rad="101600">
                    <a:srgbClr val="000000">
                      <a:alpha val="75000"/>
                    </a:srgbClr>
                  </a:glow>
                </a:effectLst>
                <a:cs typeface="Arial" charset="0"/>
              </a:rPr>
              <a:t>Science </a:t>
            </a:r>
            <a:r>
              <a:rPr lang="en-US" b="1" dirty="0">
                <a:solidFill>
                  <a:srgbClr val="FFFFFF"/>
                </a:solidFill>
                <a:effectLst>
                  <a:glow rad="101600">
                    <a:srgbClr val="000000">
                      <a:alpha val="75000"/>
                    </a:srgbClr>
                  </a:glow>
                </a:effectLst>
                <a:cs typeface="Arial" charset="0"/>
              </a:rPr>
              <a:t>confirms the Genesis 1–11 historical record</a:t>
            </a:r>
          </a:p>
          <a:p>
            <a:pPr defTabSz="914400" fontAlgn="base">
              <a:spcBef>
                <a:spcPct val="50000"/>
              </a:spcBef>
              <a:spcAft>
                <a:spcPct val="0"/>
              </a:spcAft>
              <a:buFontTx/>
              <a:buAutoNum type="arabicPeriod"/>
              <a:defRPr/>
            </a:pPr>
            <a:r>
              <a:rPr lang="en-US" b="1" dirty="0">
                <a:solidFill>
                  <a:srgbClr val="FFFF00"/>
                </a:solidFill>
                <a:effectLst>
                  <a:glow rad="101600">
                    <a:srgbClr val="000000">
                      <a:alpha val="75000"/>
                    </a:srgbClr>
                  </a:glow>
                </a:effectLst>
                <a:cs typeface="Arial" charset="0"/>
              </a:rPr>
              <a:t>Christ </a:t>
            </a:r>
            <a:r>
              <a:rPr lang="en-US" b="1" dirty="0">
                <a:solidFill>
                  <a:srgbClr val="FFFFFF"/>
                </a:solidFill>
                <a:effectLst>
                  <a:glow rad="101600">
                    <a:srgbClr val="000000">
                      <a:alpha val="75000"/>
                    </a:srgbClr>
                  </a:glow>
                </a:effectLst>
                <a:cs typeface="Arial" charset="0"/>
              </a:rPr>
              <a:t>affirmed their historicity</a:t>
            </a:r>
          </a:p>
        </p:txBody>
      </p:sp>
    </p:spTree>
    <p:extLst>
      <p:ext uri="{BB962C8B-B14F-4D97-AF65-F5344CB8AC3E}">
        <p14:creationId xmlns:p14="http://schemas.microsoft.com/office/powerpoint/2010/main" val="3832257332"/>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97125">
                                            <p:bg/>
                                          </p:spTgt>
                                        </p:tgtEl>
                                        <p:attrNameLst>
                                          <p:attrName>style.visibility</p:attrName>
                                        </p:attrNameLst>
                                      </p:cBhvr>
                                      <p:to>
                                        <p:strVal val="visible"/>
                                      </p:to>
                                    </p:set>
                                    <p:animEffect transition="in" filter="dissolve">
                                      <p:cBhvr>
                                        <p:cTn id="7" dur="500"/>
                                        <p:tgtEl>
                                          <p:spTgt spid="1797125">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797125">
                                            <p:txEl>
                                              <p:pRg st="0" end="0"/>
                                            </p:txEl>
                                          </p:spTgt>
                                        </p:tgtEl>
                                        <p:attrNameLst>
                                          <p:attrName>style.visibility</p:attrName>
                                        </p:attrNameLst>
                                      </p:cBhvr>
                                      <p:to>
                                        <p:strVal val="visible"/>
                                      </p:to>
                                    </p:set>
                                    <p:animEffect transition="in" filter="dissolve">
                                      <p:cBhvr>
                                        <p:cTn id="10" dur="500"/>
                                        <p:tgtEl>
                                          <p:spTgt spid="1797125">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797125">
                                            <p:txEl>
                                              <p:pRg st="1" end="1"/>
                                            </p:txEl>
                                          </p:spTgt>
                                        </p:tgtEl>
                                        <p:attrNameLst>
                                          <p:attrName>style.visibility</p:attrName>
                                        </p:attrNameLst>
                                      </p:cBhvr>
                                      <p:to>
                                        <p:strVal val="visible"/>
                                      </p:to>
                                    </p:set>
                                    <p:animEffect transition="in" filter="dissolve">
                                      <p:cBhvr>
                                        <p:cTn id="15" dur="500"/>
                                        <p:tgtEl>
                                          <p:spTgt spid="1797125">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797125">
                                            <p:txEl>
                                              <p:pRg st="2" end="2"/>
                                            </p:txEl>
                                          </p:spTgt>
                                        </p:tgtEl>
                                        <p:attrNameLst>
                                          <p:attrName>style.visibility</p:attrName>
                                        </p:attrNameLst>
                                      </p:cBhvr>
                                      <p:to>
                                        <p:strVal val="visible"/>
                                      </p:to>
                                    </p:set>
                                    <p:animEffect transition="in" filter="dissolve">
                                      <p:cBhvr>
                                        <p:cTn id="20" dur="500"/>
                                        <p:tgtEl>
                                          <p:spTgt spid="1797125">
                                            <p:txEl>
                                              <p:pRg st="2" end="2"/>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797125">
                                            <p:txEl>
                                              <p:pRg st="3" end="3"/>
                                            </p:txEl>
                                          </p:spTgt>
                                        </p:tgtEl>
                                        <p:attrNameLst>
                                          <p:attrName>style.visibility</p:attrName>
                                        </p:attrNameLst>
                                      </p:cBhvr>
                                      <p:to>
                                        <p:strVal val="visible"/>
                                      </p:to>
                                    </p:set>
                                    <p:animEffect transition="in" filter="dissolve">
                                      <p:cBhvr>
                                        <p:cTn id="25" dur="500"/>
                                        <p:tgtEl>
                                          <p:spTgt spid="1797125">
                                            <p:txEl>
                                              <p:pRg st="3" end="3"/>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1797125">
                                            <p:txEl>
                                              <p:pRg st="4" end="4"/>
                                            </p:txEl>
                                          </p:spTgt>
                                        </p:tgtEl>
                                        <p:attrNameLst>
                                          <p:attrName>style.visibility</p:attrName>
                                        </p:attrNameLst>
                                      </p:cBhvr>
                                      <p:to>
                                        <p:strVal val="visible"/>
                                      </p:to>
                                    </p:set>
                                    <p:animEffect transition="in" filter="dissolve">
                                      <p:cBhvr>
                                        <p:cTn id="30" dur="500"/>
                                        <p:tgtEl>
                                          <p:spTgt spid="1797125">
                                            <p:txEl>
                                              <p:pRg st="4" end="4"/>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1797125">
                                            <p:txEl>
                                              <p:pRg st="5" end="5"/>
                                            </p:txEl>
                                          </p:spTgt>
                                        </p:tgtEl>
                                        <p:attrNameLst>
                                          <p:attrName>style.visibility</p:attrName>
                                        </p:attrNameLst>
                                      </p:cBhvr>
                                      <p:to>
                                        <p:strVal val="visible"/>
                                      </p:to>
                                    </p:set>
                                    <p:animEffect transition="in" filter="dissolve">
                                      <p:cBhvr>
                                        <p:cTn id="35" dur="500"/>
                                        <p:tgtEl>
                                          <p:spTgt spid="1797125">
                                            <p:txEl>
                                              <p:pRg st="5" end="5"/>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1797125">
                                            <p:txEl>
                                              <p:pRg st="6" end="6"/>
                                            </p:txEl>
                                          </p:spTgt>
                                        </p:tgtEl>
                                        <p:attrNameLst>
                                          <p:attrName>style.visibility</p:attrName>
                                        </p:attrNameLst>
                                      </p:cBhvr>
                                      <p:to>
                                        <p:strVal val="visible"/>
                                      </p:to>
                                    </p:set>
                                    <p:animEffect transition="in" filter="dissolve">
                                      <p:cBhvr>
                                        <p:cTn id="40" dur="500"/>
                                        <p:tgtEl>
                                          <p:spTgt spid="179712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7125" grpId="0" build="allAtOnce"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2"/>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762" name="Text Box 3"/>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sz="900" b="1">
                <a:solidFill>
                  <a:srgbClr val="FFFFFF"/>
                </a:solidFill>
                <a:cs typeface="Arial" charset="0"/>
              </a:rPr>
              <a:t>©2003 TBBMI</a:t>
            </a:r>
          </a:p>
        </p:txBody>
      </p:sp>
      <p:sp>
        <p:nvSpPr>
          <p:cNvPr id="1766404" name="Rectangle 4"/>
          <p:cNvSpPr>
            <a:spLocks noChangeArrowheads="1"/>
          </p:cNvSpPr>
          <p:nvPr/>
        </p:nvSpPr>
        <p:spPr bwMode="auto">
          <a:xfrm>
            <a:off x="7586663" y="6526213"/>
            <a:ext cx="647700" cy="247650"/>
          </a:xfrm>
          <a:prstGeom prst="rect">
            <a:avLst/>
          </a:prstGeom>
          <a:noFill/>
          <a:ln w="12700">
            <a:noFill/>
            <a:miter lim="800000"/>
            <a:headEnd/>
            <a:tailEnd/>
          </a:ln>
          <a:effectLst/>
        </p:spPr>
        <p:txBody>
          <a:bodyPr wrap="none" anchor="ctr">
            <a:spAutoFit/>
          </a:bodyPr>
          <a:lstStyle/>
          <a:p>
            <a:pPr algn="ctr">
              <a:defRPr/>
            </a:pPr>
            <a:r>
              <a:rPr lang="en-US" sz="1000" b="1">
                <a:solidFill>
                  <a:prstClr val="black"/>
                </a:solidFill>
                <a:effectLst>
                  <a:outerShdw blurRad="38100" dist="38100" dir="2700000" algn="tl">
                    <a:srgbClr val="FFFFFF"/>
                  </a:outerShdw>
                </a:effectLst>
                <a:latin typeface="Calibri"/>
                <a:cs typeface="Arial" charset="0"/>
              </a:rPr>
              <a:t>7.5.03a.</a:t>
            </a:r>
          </a:p>
        </p:txBody>
      </p:sp>
      <p:sp>
        <p:nvSpPr>
          <p:cNvPr id="1766405" name="Rectangle 5"/>
          <p:cNvSpPr>
            <a:spLocks noChangeArrowheads="1"/>
          </p:cNvSpPr>
          <p:nvPr/>
        </p:nvSpPr>
        <p:spPr bwMode="auto">
          <a:xfrm>
            <a:off x="8077200" y="6526213"/>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prstClr val="black"/>
                </a:solidFill>
                <a:effectLst>
                  <a:outerShdw blurRad="38100" dist="38100" dir="2700000" algn="tl">
                    <a:srgbClr val="FFFFFF"/>
                  </a:outerShdw>
                </a:effectLst>
                <a:latin typeface="Calibri"/>
                <a:cs typeface="Arial" charset="0"/>
              </a:rPr>
              <a:t>19</a:t>
            </a:r>
          </a:p>
        </p:txBody>
      </p:sp>
      <p:sp>
        <p:nvSpPr>
          <p:cNvPr id="245765" name="Rectangle 6"/>
          <p:cNvSpPr>
            <a:spLocks noGrp="1" noChangeArrowheads="1"/>
          </p:cNvSpPr>
          <p:nvPr>
            <p:ph type="ctrTitle"/>
          </p:nvPr>
        </p:nvSpPr>
        <p:spPr>
          <a:xfrm>
            <a:off x="0" y="0"/>
            <a:ext cx="6096000" cy="3505200"/>
          </a:xfrm>
        </p:spPr>
        <p:txBody>
          <a:bodyPr/>
          <a:lstStyle/>
          <a:p>
            <a:pPr eaLnBrk="1" hangingPunct="1"/>
            <a:r>
              <a:rPr lang="en-US" altLang="zh-CN" sz="7200" b="1" dirty="0">
                <a:solidFill>
                  <a:schemeClr val="bg1"/>
                </a:solidFill>
                <a:effectLst>
                  <a:glow rad="101600">
                    <a:schemeClr val="tx1"/>
                  </a:glow>
                </a:effectLst>
                <a:latin typeface="Arial" charset="0"/>
                <a:ea typeface="ＭＳ Ｐゴシック" charset="0"/>
              </a:rPr>
              <a:t>Key Word for Genesis:</a:t>
            </a:r>
          </a:p>
        </p:txBody>
      </p:sp>
      <p:sp>
        <p:nvSpPr>
          <p:cNvPr id="245766" name="WordArt 7"/>
          <p:cNvSpPr>
            <a:spLocks noChangeArrowheads="1" noChangeShapeType="1" noTextEdit="1"/>
          </p:cNvSpPr>
          <p:nvPr/>
        </p:nvSpPr>
        <p:spPr bwMode="auto">
          <a:xfrm>
            <a:off x="3429000" y="2514600"/>
            <a:ext cx="5334000" cy="4267200"/>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Arial"/>
                <a:ea typeface="Arial"/>
                <a:cs typeface="Arial"/>
              </a:rPr>
              <a:t>Election</a:t>
            </a:r>
          </a:p>
        </p:txBody>
      </p:sp>
      <p:sp>
        <p:nvSpPr>
          <p:cNvPr id="245767" name="Text Box 8"/>
          <p:cNvSpPr txBox="1">
            <a:spLocks noChangeArrowheads="1"/>
          </p:cNvSpPr>
          <p:nvPr/>
        </p:nvSpPr>
        <p:spPr bwMode="auto">
          <a:xfrm>
            <a:off x="8578850" y="762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zh-CN" b="1" dirty="0">
                <a:solidFill>
                  <a:prstClr val="white"/>
                </a:solidFill>
                <a:cs typeface="Arial" charset="0"/>
              </a:rPr>
              <a:t>56</a:t>
            </a:r>
          </a:p>
        </p:txBody>
      </p:sp>
    </p:spTree>
    <p:extLst>
      <p:ext uri="{BB962C8B-B14F-4D97-AF65-F5344CB8AC3E}">
        <p14:creationId xmlns:p14="http://schemas.microsoft.com/office/powerpoint/2010/main" val="689461677"/>
      </p:ext>
    </p:extLst>
  </p:cSld>
  <p:clrMapOvr>
    <a:masterClrMapping/>
  </p:clrMapOvr>
  <p:transition>
    <p:wheel spokes="0"/>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09" name="Picture 2"/>
          <p:cNvPicPr>
            <a:picLocks noChangeAspect="1" noChangeArrowheads="1"/>
          </p:cNvPicPr>
          <p:nvPr/>
        </p:nvPicPr>
        <p:blipFill>
          <a:blip r:embed="rId3">
            <a:lum bright="-4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7812" name="WordArt 6"/>
          <p:cNvSpPr>
            <a:spLocks noChangeArrowheads="1" noChangeShapeType="1" noTextEdit="1"/>
          </p:cNvSpPr>
          <p:nvPr/>
        </p:nvSpPr>
        <p:spPr bwMode="auto">
          <a:xfrm>
            <a:off x="228600" y="-63500"/>
            <a:ext cx="2819400" cy="2057400"/>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a:r>
              <a:rPr lang="en-US" sz="3600" kern="10" dirty="0">
                <a:ln w="9525">
                  <a:round/>
                  <a:headEnd/>
                  <a:tailEnd/>
                </a:ln>
                <a:gradFill rotWithShape="1">
                  <a:gsLst>
                    <a:gs pos="0">
                      <a:srgbClr val="FFE701"/>
                    </a:gs>
                    <a:gs pos="100000">
                      <a:srgbClr val="FE3E02"/>
                    </a:gs>
                  </a:gsLst>
                  <a:lin ang="5400000" scaled="1"/>
                </a:gradFill>
                <a:latin typeface="Arial"/>
                <a:ea typeface="Arial"/>
                <a:cs typeface="Arial"/>
              </a:rPr>
              <a:t>Election</a:t>
            </a:r>
          </a:p>
        </p:txBody>
      </p:sp>
      <p:sp>
        <p:nvSpPr>
          <p:cNvPr id="1768455" name="Text Box 7"/>
          <p:cNvSpPr txBox="1">
            <a:spLocks noChangeArrowheads="1"/>
          </p:cNvSpPr>
          <p:nvPr/>
        </p:nvSpPr>
        <p:spPr bwMode="auto">
          <a:xfrm>
            <a:off x="0" y="1930400"/>
            <a:ext cx="9131300" cy="483209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6700" indent="-177800">
              <a:buFontTx/>
              <a:buChar char="•"/>
              <a:defRPr/>
            </a:pPr>
            <a:r>
              <a:rPr lang="en-US" sz="2800" b="1" dirty="0">
                <a:solidFill>
                  <a:srgbClr val="FFFFFF"/>
                </a:solidFill>
                <a:effectLst>
                  <a:glow rad="152400">
                    <a:prstClr val="black">
                      <a:alpha val="99000"/>
                    </a:prstClr>
                  </a:glow>
                </a:effectLst>
                <a:cs typeface="Arial" charset="0"/>
              </a:rPr>
              <a:t>God</a:t>
            </a:r>
            <a:r>
              <a:rPr lang="mr-IN" sz="2800" b="1" dirty="0">
                <a:solidFill>
                  <a:srgbClr val="FFFFFF"/>
                </a:solidFill>
                <a:effectLst>
                  <a:glow rad="152400">
                    <a:prstClr val="black">
                      <a:alpha val="99000"/>
                    </a:prstClr>
                  </a:glow>
                </a:effectLst>
                <a:cs typeface="Arial" charset="0"/>
              </a:rPr>
              <a:t>'</a:t>
            </a:r>
            <a:r>
              <a:rPr lang="en-US" sz="2800" b="1" dirty="0">
                <a:solidFill>
                  <a:srgbClr val="FFFFFF"/>
                </a:solidFill>
                <a:effectLst>
                  <a:glow rad="152400">
                    <a:prstClr val="black">
                      <a:alpha val="99000"/>
                    </a:prstClr>
                  </a:glow>
                </a:effectLst>
                <a:cs typeface="Arial" charset="0"/>
              </a:rPr>
              <a:t>s sovereignty and desire to </a:t>
            </a:r>
            <a:r>
              <a:rPr lang="en-US" sz="2800" b="1" dirty="0">
                <a:solidFill>
                  <a:srgbClr val="FFFF00"/>
                </a:solidFill>
                <a:effectLst>
                  <a:glow rad="152400">
                    <a:prstClr val="black">
                      <a:alpha val="99000"/>
                    </a:prstClr>
                  </a:glow>
                </a:effectLst>
                <a:cs typeface="Arial" charset="0"/>
              </a:rPr>
              <a:t>share this rule</a:t>
            </a:r>
            <a:r>
              <a:rPr lang="en-US" sz="2800" b="1" dirty="0">
                <a:solidFill>
                  <a:srgbClr val="FFFFFF"/>
                </a:solidFill>
                <a:effectLst>
                  <a:glow rad="152400">
                    <a:prstClr val="black">
                      <a:alpha val="99000"/>
                    </a:prstClr>
                  </a:glow>
                </a:effectLst>
                <a:cs typeface="Arial" charset="0"/>
              </a:rPr>
              <a:t> with man (1:26) is totally his choice alone</a:t>
            </a:r>
          </a:p>
          <a:p>
            <a:pPr marL="266700" indent="-177800">
              <a:buFontTx/>
              <a:buChar char="•"/>
              <a:defRPr/>
            </a:pPr>
            <a:endParaRPr lang="en-US" sz="2800" b="1" dirty="0">
              <a:solidFill>
                <a:srgbClr val="FFFFFF"/>
              </a:solidFill>
              <a:effectLst>
                <a:glow rad="152400">
                  <a:prstClr val="black">
                    <a:alpha val="99000"/>
                  </a:prstClr>
                </a:glow>
              </a:effectLst>
              <a:cs typeface="Arial" charset="0"/>
            </a:endParaRPr>
          </a:p>
          <a:p>
            <a:pPr marL="266700" indent="-177800">
              <a:buFontTx/>
              <a:buChar char="•"/>
              <a:defRPr/>
            </a:pPr>
            <a:r>
              <a:rPr lang="en-US" sz="2800" b="1" dirty="0">
                <a:solidFill>
                  <a:srgbClr val="FFFFFF"/>
                </a:solidFill>
                <a:effectLst>
                  <a:glow rad="152400">
                    <a:prstClr val="black">
                      <a:alpha val="99000"/>
                    </a:prstClr>
                  </a:glow>
                </a:effectLst>
                <a:cs typeface="Arial" charset="0"/>
              </a:rPr>
              <a:t>The </a:t>
            </a:r>
            <a:r>
              <a:rPr lang="en-US" sz="2800" b="1" dirty="0">
                <a:solidFill>
                  <a:srgbClr val="FFFF00"/>
                </a:solidFill>
                <a:effectLst>
                  <a:glow rad="152400">
                    <a:prstClr val="black">
                      <a:alpha val="99000"/>
                    </a:prstClr>
                  </a:glow>
                </a:effectLst>
                <a:cs typeface="Arial" charset="0"/>
              </a:rPr>
              <a:t>eleven-section structure</a:t>
            </a:r>
            <a:r>
              <a:rPr lang="en-US" sz="2800" b="1" dirty="0">
                <a:solidFill>
                  <a:srgbClr val="FFFFFF"/>
                </a:solidFill>
                <a:effectLst>
                  <a:glow rad="152400">
                    <a:prstClr val="black">
                      <a:alpha val="99000"/>
                    </a:prstClr>
                  </a:glow>
                </a:effectLst>
                <a:cs typeface="Arial" charset="0"/>
              </a:rPr>
              <a:t> narrows down the chosen seed with which God can fellowship</a:t>
            </a:r>
          </a:p>
          <a:p>
            <a:pPr marL="266700" indent="-177800">
              <a:buFontTx/>
              <a:buChar char="•"/>
              <a:defRPr/>
            </a:pPr>
            <a:endParaRPr lang="en-US" sz="2800" b="1" dirty="0">
              <a:solidFill>
                <a:srgbClr val="FFFFFF"/>
              </a:solidFill>
              <a:effectLst>
                <a:glow rad="152400">
                  <a:prstClr val="black">
                    <a:alpha val="99000"/>
                  </a:prstClr>
                </a:glow>
              </a:effectLst>
              <a:cs typeface="Arial" charset="0"/>
            </a:endParaRPr>
          </a:p>
          <a:p>
            <a:pPr marL="266700" indent="-177800">
              <a:buFontTx/>
              <a:buChar char="•"/>
              <a:defRPr/>
            </a:pPr>
            <a:r>
              <a:rPr lang="en-US" sz="2800" b="1" dirty="0">
                <a:solidFill>
                  <a:srgbClr val="FFFFFF"/>
                </a:solidFill>
                <a:effectLst>
                  <a:glow rad="152400">
                    <a:prstClr val="black">
                      <a:alpha val="99000"/>
                    </a:prstClr>
                  </a:glow>
                </a:effectLst>
                <a:cs typeface="Arial" charset="0"/>
              </a:rPr>
              <a:t>The </a:t>
            </a:r>
            <a:r>
              <a:rPr lang="en-US" sz="2800" b="1" dirty="0">
                <a:solidFill>
                  <a:srgbClr val="FFFF00"/>
                </a:solidFill>
                <a:effectLst>
                  <a:glow rad="152400">
                    <a:prstClr val="black">
                      <a:alpha val="99000"/>
                    </a:prstClr>
                  </a:glow>
                </a:effectLst>
                <a:cs typeface="Arial" charset="0"/>
              </a:rPr>
              <a:t>overall design</a:t>
            </a:r>
            <a:r>
              <a:rPr lang="en-US" sz="2800" b="1" dirty="0">
                <a:solidFill>
                  <a:srgbClr val="FFFFFF"/>
                </a:solidFill>
                <a:effectLst>
                  <a:glow rad="152400">
                    <a:prstClr val="black">
                      <a:alpha val="99000"/>
                    </a:prstClr>
                  </a:glow>
                </a:effectLst>
                <a:cs typeface="Arial" charset="0"/>
              </a:rPr>
              <a:t> shifts from God choosing Adam &amp; his seed (1–11) to Abraham &amp; his seed (12–50)</a:t>
            </a:r>
          </a:p>
          <a:p>
            <a:pPr marL="266700" indent="-177800">
              <a:buFontTx/>
              <a:buChar char="•"/>
              <a:defRPr/>
            </a:pPr>
            <a:endParaRPr lang="en-US" sz="2800" b="1" dirty="0">
              <a:solidFill>
                <a:srgbClr val="FFFFFF"/>
              </a:solidFill>
              <a:effectLst>
                <a:glow rad="152400">
                  <a:prstClr val="black">
                    <a:alpha val="99000"/>
                  </a:prstClr>
                </a:glow>
              </a:effectLst>
              <a:cs typeface="Arial" charset="0"/>
            </a:endParaRPr>
          </a:p>
          <a:p>
            <a:pPr marL="266700" indent="-177800">
              <a:buFontTx/>
              <a:buChar char="•"/>
              <a:defRPr/>
            </a:pPr>
            <a:r>
              <a:rPr lang="en-US" sz="2800" b="1" dirty="0">
                <a:solidFill>
                  <a:srgbClr val="FFFFFF"/>
                </a:solidFill>
                <a:effectLst>
                  <a:glow rad="152400">
                    <a:prstClr val="black">
                      <a:alpha val="99000"/>
                    </a:prstClr>
                  </a:glow>
                </a:effectLst>
                <a:cs typeface="Arial" charset="0"/>
              </a:rPr>
              <a:t>Repeated election of the </a:t>
            </a:r>
            <a:r>
              <a:rPr lang="en-US" sz="2800" b="1" dirty="0">
                <a:solidFill>
                  <a:srgbClr val="FFFF00"/>
                </a:solidFill>
                <a:effectLst>
                  <a:glow rad="152400">
                    <a:prstClr val="black">
                      <a:alpha val="99000"/>
                    </a:prstClr>
                  </a:glow>
                </a:effectLst>
                <a:cs typeface="Arial" charset="0"/>
              </a:rPr>
              <a:t>younger over the older</a:t>
            </a:r>
            <a:r>
              <a:rPr lang="en-US" sz="2800" b="1" dirty="0">
                <a:solidFill>
                  <a:srgbClr val="FFFFFF"/>
                </a:solidFill>
                <a:effectLst>
                  <a:glow rad="152400">
                    <a:prstClr val="black">
                      <a:alpha val="99000"/>
                    </a:prstClr>
                  </a:glow>
                </a:effectLst>
                <a:cs typeface="Arial" charset="0"/>
              </a:rPr>
              <a:t> shows God</a:t>
            </a:r>
            <a:r>
              <a:rPr lang="mr-IN" sz="2800" b="1" dirty="0">
                <a:solidFill>
                  <a:srgbClr val="FFFFFF"/>
                </a:solidFill>
                <a:effectLst>
                  <a:glow rad="152400">
                    <a:prstClr val="black">
                      <a:alpha val="99000"/>
                    </a:prstClr>
                  </a:glow>
                </a:effectLst>
                <a:cs typeface="Arial" charset="0"/>
              </a:rPr>
              <a:t>'</a:t>
            </a:r>
            <a:r>
              <a:rPr lang="en-US" sz="2800" b="1" dirty="0">
                <a:solidFill>
                  <a:srgbClr val="FFFFFF"/>
                </a:solidFill>
                <a:effectLst>
                  <a:glow rad="152400">
                    <a:prstClr val="black">
                      <a:alpha val="99000"/>
                    </a:prstClr>
                  </a:glow>
                </a:effectLst>
                <a:cs typeface="Arial" charset="0"/>
              </a:rPr>
              <a:t>s choices are superior to man</a:t>
            </a:r>
            <a:r>
              <a:rPr lang="mr-IN" sz="2800" b="1" dirty="0">
                <a:solidFill>
                  <a:srgbClr val="FFFFFF"/>
                </a:solidFill>
                <a:effectLst>
                  <a:glow rad="152400">
                    <a:prstClr val="black">
                      <a:alpha val="99000"/>
                    </a:prstClr>
                  </a:glow>
                </a:effectLst>
                <a:cs typeface="Arial" charset="0"/>
              </a:rPr>
              <a:t>'</a:t>
            </a:r>
            <a:r>
              <a:rPr lang="en-US" sz="2800" b="1" dirty="0">
                <a:solidFill>
                  <a:srgbClr val="FFFFFF"/>
                </a:solidFill>
                <a:effectLst>
                  <a:glow rad="152400">
                    <a:prstClr val="black">
                      <a:alpha val="99000"/>
                    </a:prstClr>
                  </a:glow>
                </a:effectLst>
                <a:cs typeface="Arial" charset="0"/>
              </a:rPr>
              <a:t>s</a:t>
            </a:r>
          </a:p>
        </p:txBody>
      </p:sp>
      <p:sp>
        <p:nvSpPr>
          <p:cNvPr id="247814" name="Rectangle 8"/>
          <p:cNvSpPr>
            <a:spLocks noGrp="1" noChangeArrowheads="1"/>
          </p:cNvSpPr>
          <p:nvPr>
            <p:ph type="ctrTitle"/>
          </p:nvPr>
        </p:nvSpPr>
        <p:spPr>
          <a:xfrm>
            <a:off x="2895600" y="304800"/>
            <a:ext cx="6248400" cy="1524000"/>
          </a:xfrm>
        </p:spPr>
        <p:txBody>
          <a:bodyPr/>
          <a:lstStyle/>
          <a:p>
            <a:pPr eaLnBrk="1" hangingPunct="1"/>
            <a:r>
              <a:rPr lang="en-US" altLang="zh-CN" b="1">
                <a:latin typeface="Arial" charset="0"/>
                <a:ea typeface="ＭＳ Ｐゴシック" charset="0"/>
              </a:rPr>
              <a:t>Support for Election as the Key Theme</a:t>
            </a:r>
            <a:endParaRPr lang="en-US" altLang="zh-CN">
              <a:latin typeface="Arial" charset="0"/>
              <a:ea typeface="ＭＳ Ｐゴシック" charset="0"/>
            </a:endParaRPr>
          </a:p>
        </p:txBody>
      </p:sp>
      <p:sp>
        <p:nvSpPr>
          <p:cNvPr id="247815" name="Text Box 9"/>
          <p:cNvSpPr txBox="1">
            <a:spLocks noChangeArrowheads="1"/>
          </p:cNvSpPr>
          <p:nvPr/>
        </p:nvSpPr>
        <p:spPr bwMode="auto">
          <a:xfrm>
            <a:off x="8142760" y="76200"/>
            <a:ext cx="971841"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zh-CN" b="1" dirty="0">
                <a:solidFill>
                  <a:prstClr val="white"/>
                </a:solidFill>
                <a:cs typeface="Arial" charset="0"/>
              </a:rPr>
              <a:t>59-62</a:t>
            </a:r>
          </a:p>
          <a:p>
            <a:r>
              <a:rPr lang="en-US" altLang="zh-CN" b="1" dirty="0">
                <a:solidFill>
                  <a:prstClr val="white"/>
                </a:solidFill>
                <a:cs typeface="Arial" charset="0"/>
              </a:rPr>
              <a:t>71b</a:t>
            </a:r>
          </a:p>
        </p:txBody>
      </p:sp>
    </p:spTree>
    <p:extLst>
      <p:ext uri="{BB962C8B-B14F-4D97-AF65-F5344CB8AC3E}">
        <p14:creationId xmlns:p14="http://schemas.microsoft.com/office/powerpoint/2010/main" val="346128849"/>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68455">
                                            <p:txEl>
                                              <p:pRg st="0" end="0"/>
                                            </p:txEl>
                                          </p:spTgt>
                                        </p:tgtEl>
                                        <p:attrNameLst>
                                          <p:attrName>style.visibility</p:attrName>
                                        </p:attrNameLst>
                                      </p:cBhvr>
                                      <p:to>
                                        <p:strVal val="visible"/>
                                      </p:to>
                                    </p:set>
                                    <p:animEffect transition="in" filter="dissolve">
                                      <p:cBhvr>
                                        <p:cTn id="7" dur="500"/>
                                        <p:tgtEl>
                                          <p:spTgt spid="176845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768455">
                                            <p:txEl>
                                              <p:pRg st="2" end="2"/>
                                            </p:txEl>
                                          </p:spTgt>
                                        </p:tgtEl>
                                        <p:attrNameLst>
                                          <p:attrName>style.visibility</p:attrName>
                                        </p:attrNameLst>
                                      </p:cBhvr>
                                      <p:to>
                                        <p:strVal val="visible"/>
                                      </p:to>
                                    </p:set>
                                    <p:animEffect transition="in" filter="dissolve">
                                      <p:cBhvr>
                                        <p:cTn id="12" dur="500"/>
                                        <p:tgtEl>
                                          <p:spTgt spid="1768455">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768455">
                                            <p:txEl>
                                              <p:pRg st="4" end="4"/>
                                            </p:txEl>
                                          </p:spTgt>
                                        </p:tgtEl>
                                        <p:attrNameLst>
                                          <p:attrName>style.visibility</p:attrName>
                                        </p:attrNameLst>
                                      </p:cBhvr>
                                      <p:to>
                                        <p:strVal val="visible"/>
                                      </p:to>
                                    </p:set>
                                    <p:animEffect transition="in" filter="dissolve">
                                      <p:cBhvr>
                                        <p:cTn id="17" dur="500"/>
                                        <p:tgtEl>
                                          <p:spTgt spid="1768455">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768455">
                                            <p:txEl>
                                              <p:pRg st="6" end="6"/>
                                            </p:txEl>
                                          </p:spTgt>
                                        </p:tgtEl>
                                        <p:attrNameLst>
                                          <p:attrName>style.visibility</p:attrName>
                                        </p:attrNameLst>
                                      </p:cBhvr>
                                      <p:to>
                                        <p:strVal val="visible"/>
                                      </p:to>
                                    </p:set>
                                    <p:animEffect transition="in" filter="dissolve">
                                      <p:cBhvr>
                                        <p:cTn id="22" dur="500"/>
                                        <p:tgtEl>
                                          <p:spTgt spid="176845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8455" grpId="0" build="p"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7" name="Picture 2"/>
          <p:cNvPicPr>
            <a:picLocks noChangeAspect="1" noChangeArrowheads="1"/>
          </p:cNvPicPr>
          <p:nvPr/>
        </p:nvPicPr>
        <p:blipFill>
          <a:blip r:embed="rId3">
            <a:lum bright="-4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9858" name="Text Box 3"/>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sz="900" b="1">
                <a:solidFill>
                  <a:srgbClr val="FFFFFF"/>
                </a:solidFill>
                <a:cs typeface="Arial" charset="0"/>
              </a:rPr>
              <a:t>©2003 TBBMI</a:t>
            </a:r>
          </a:p>
        </p:txBody>
      </p:sp>
      <p:sp>
        <p:nvSpPr>
          <p:cNvPr id="1768452" name="Rectangle 4"/>
          <p:cNvSpPr>
            <a:spLocks noChangeArrowheads="1"/>
          </p:cNvSpPr>
          <p:nvPr/>
        </p:nvSpPr>
        <p:spPr bwMode="auto">
          <a:xfrm>
            <a:off x="7586663" y="6526213"/>
            <a:ext cx="647700" cy="247650"/>
          </a:xfrm>
          <a:prstGeom prst="rect">
            <a:avLst/>
          </a:prstGeom>
          <a:noFill/>
          <a:ln w="12700">
            <a:noFill/>
            <a:miter lim="800000"/>
            <a:headEnd/>
            <a:tailEnd/>
          </a:ln>
          <a:effectLst/>
        </p:spPr>
        <p:txBody>
          <a:bodyPr wrap="none" anchor="ctr">
            <a:spAutoFit/>
          </a:bodyPr>
          <a:lstStyle/>
          <a:p>
            <a:pPr algn="ctr">
              <a:defRPr/>
            </a:pPr>
            <a:r>
              <a:rPr lang="en-US" sz="1000" b="1">
                <a:solidFill>
                  <a:prstClr val="black"/>
                </a:solidFill>
                <a:effectLst>
                  <a:outerShdw blurRad="38100" dist="38100" dir="2700000" algn="tl">
                    <a:srgbClr val="FFFFFF"/>
                  </a:outerShdw>
                </a:effectLst>
                <a:latin typeface="Calibri"/>
                <a:cs typeface="Arial" charset="0"/>
              </a:rPr>
              <a:t>7.5.03a.</a:t>
            </a:r>
          </a:p>
        </p:txBody>
      </p:sp>
      <p:sp>
        <p:nvSpPr>
          <p:cNvPr id="1768453" name="Rectangle 5"/>
          <p:cNvSpPr>
            <a:spLocks noChangeArrowheads="1"/>
          </p:cNvSpPr>
          <p:nvPr/>
        </p:nvSpPr>
        <p:spPr bwMode="auto">
          <a:xfrm>
            <a:off x="8077200" y="6526213"/>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prstClr val="black"/>
                </a:solidFill>
                <a:effectLst>
                  <a:outerShdw blurRad="38100" dist="38100" dir="2700000" algn="tl">
                    <a:srgbClr val="FFFFFF"/>
                  </a:outerShdw>
                </a:effectLst>
                <a:latin typeface="Calibri"/>
                <a:cs typeface="Arial" charset="0"/>
              </a:rPr>
              <a:t>20</a:t>
            </a:r>
          </a:p>
        </p:txBody>
      </p:sp>
      <p:sp>
        <p:nvSpPr>
          <p:cNvPr id="249861" name="WordArt 6"/>
          <p:cNvSpPr>
            <a:spLocks noChangeArrowheads="1" noChangeShapeType="1" noTextEdit="1"/>
          </p:cNvSpPr>
          <p:nvPr/>
        </p:nvSpPr>
        <p:spPr bwMode="auto">
          <a:xfrm>
            <a:off x="228600" y="0"/>
            <a:ext cx="2819400" cy="2057400"/>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Arial"/>
                <a:ea typeface="Arial"/>
                <a:cs typeface="Arial"/>
              </a:rPr>
              <a:t>Election</a:t>
            </a:r>
          </a:p>
        </p:txBody>
      </p:sp>
      <p:sp>
        <p:nvSpPr>
          <p:cNvPr id="249862" name="Rectangle 8"/>
          <p:cNvSpPr>
            <a:spLocks noGrp="1" noChangeArrowheads="1"/>
          </p:cNvSpPr>
          <p:nvPr>
            <p:ph type="ctrTitle"/>
          </p:nvPr>
        </p:nvSpPr>
        <p:spPr>
          <a:xfrm>
            <a:off x="3048000" y="304800"/>
            <a:ext cx="5334000" cy="1524000"/>
          </a:xfrm>
        </p:spPr>
        <p:txBody>
          <a:bodyPr>
            <a:normAutofit fontScale="90000"/>
          </a:bodyPr>
          <a:lstStyle/>
          <a:p>
            <a:pPr eaLnBrk="1" hangingPunct="1"/>
            <a:r>
              <a:rPr lang="en-US" altLang="zh-CN" b="1">
                <a:latin typeface="Arial" charset="0"/>
                <a:ea typeface="ＭＳ Ｐゴシック" charset="0"/>
              </a:rPr>
              <a:t>God chose the older son to serve the younger!</a:t>
            </a:r>
            <a:endParaRPr lang="en-US" altLang="zh-CN">
              <a:latin typeface="Arial" charset="0"/>
              <a:ea typeface="ＭＳ Ｐゴシック" charset="0"/>
            </a:endParaRPr>
          </a:p>
        </p:txBody>
      </p:sp>
      <p:sp>
        <p:nvSpPr>
          <p:cNvPr id="249863" name="Text Box 9"/>
          <p:cNvSpPr txBox="1">
            <a:spLocks noChangeArrowheads="1"/>
          </p:cNvSpPr>
          <p:nvPr/>
        </p:nvSpPr>
        <p:spPr bwMode="auto">
          <a:xfrm>
            <a:off x="8575675" y="762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zh-CN" b="1">
                <a:solidFill>
                  <a:prstClr val="white"/>
                </a:solidFill>
                <a:cs typeface="Arial" charset="0"/>
              </a:rPr>
              <a:t>62</a:t>
            </a:r>
          </a:p>
        </p:txBody>
      </p:sp>
      <p:graphicFrame>
        <p:nvGraphicFramePr>
          <p:cNvPr id="11" name="Table 10"/>
          <p:cNvGraphicFramePr>
            <a:graphicFrameLocks noGrp="1"/>
          </p:cNvGraphicFramePr>
          <p:nvPr/>
        </p:nvGraphicFramePr>
        <p:xfrm>
          <a:off x="381000" y="2362200"/>
          <a:ext cx="8458200" cy="4084640"/>
        </p:xfrm>
        <a:graphic>
          <a:graphicData uri="http://schemas.openxmlformats.org/drawingml/2006/table">
            <a:tbl>
              <a:tblPr/>
              <a:tblGrid>
                <a:gridCol w="4038600">
                  <a:extLst>
                    <a:ext uri="{9D8B030D-6E8A-4147-A177-3AD203B41FA5}">
                      <a16:colId xmlns:a16="http://schemas.microsoft.com/office/drawing/2014/main" val="20000"/>
                    </a:ext>
                  </a:extLst>
                </a:gridCol>
                <a:gridCol w="1600200">
                  <a:extLst>
                    <a:ext uri="{9D8B030D-6E8A-4147-A177-3AD203B41FA5}">
                      <a16:colId xmlns:a16="http://schemas.microsoft.com/office/drawing/2014/main" val="20001"/>
                    </a:ext>
                  </a:extLst>
                </a:gridCol>
                <a:gridCol w="2819400">
                  <a:extLst>
                    <a:ext uri="{9D8B030D-6E8A-4147-A177-3AD203B41FA5}">
                      <a16:colId xmlns:a16="http://schemas.microsoft.com/office/drawing/2014/main" val="20002"/>
                    </a:ext>
                  </a:extLst>
                </a:gridCol>
              </a:tblGrid>
              <a:tr h="57308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FF"/>
                          </a:solidFill>
                          <a:effectLst/>
                          <a:latin typeface="Arial" charset="0"/>
                          <a:ea typeface="ＭＳ Ｐゴシック" charset="0"/>
                          <a:cs typeface="Times New Roman" charset="0"/>
                        </a:rPr>
                        <a:t>Older        serves the</a:t>
                      </a:r>
                    </a:p>
                  </a:txBody>
                  <a:tcPr marL="68580" marR="68580" marT="0" marB="0" horzOverflow="overflow">
                    <a:lnL>
                      <a:noFill/>
                    </a:lnL>
                    <a:lnR>
                      <a:noFill/>
                    </a:lnR>
                    <a:lnT>
                      <a:noFill/>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FF"/>
                          </a:solidFill>
                          <a:effectLst/>
                          <a:latin typeface="Arial" charset="0"/>
                          <a:ea typeface="ＭＳ Ｐゴシック" charset="0"/>
                          <a:cs typeface="Times New Roman" charset="0"/>
                        </a:rPr>
                        <a:t>Younger</a:t>
                      </a:r>
                    </a:p>
                  </a:txBody>
                  <a:tcPr marL="68580" marR="68580" marT="0" marB="0" horzOverflow="overflow">
                    <a:lnL>
                      <a:noFill/>
                    </a:lnL>
                    <a:lnR>
                      <a:noFill/>
                    </a:lnR>
                    <a:lnT>
                      <a:noFill/>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FF"/>
                          </a:solidFill>
                          <a:effectLst/>
                          <a:latin typeface="Arial" charset="0"/>
                          <a:ea typeface="ＭＳ Ｐゴシック" charset="0"/>
                          <a:cs typeface="Times New Roman" charset="0"/>
                        </a:rPr>
                        <a:t>References</a:t>
                      </a:r>
                    </a:p>
                  </a:txBody>
                  <a:tcPr marL="68580" marR="68580" marT="0" marB="0"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573088">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819400" algn="l"/>
                          <a:tab pos="3848100" algn="l"/>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Nahor </a:t>
                      </a:r>
                      <a:endParaRPr kumimoji="0" lang="en-US" sz="2400" b="1" i="0" u="none" strike="noStrike" cap="none" normalizeH="0" baseline="0">
                        <a:ln>
                          <a:noFill/>
                        </a:ln>
                        <a:solidFill>
                          <a:srgbClr val="000000"/>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CBCBC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Abraham</a:t>
                      </a:r>
                      <a:endParaRPr kumimoji="0" lang="en-US" sz="2400" b="1" i="0" u="none" strike="noStrike" cap="none" normalizeH="0" baseline="0">
                        <a:ln>
                          <a:noFill/>
                        </a:ln>
                        <a:solidFill>
                          <a:srgbClr val="000000"/>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CBCBC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11:27-28</a:t>
                      </a:r>
                      <a:endParaRPr kumimoji="0" lang="en-US" sz="2400" b="1" i="0" u="none" strike="noStrike" cap="none" normalizeH="0" baseline="0">
                        <a:ln>
                          <a:noFill/>
                        </a:ln>
                        <a:solidFill>
                          <a:srgbClr val="000000"/>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CBCBCB"/>
                    </a:solidFill>
                  </a:tcPr>
                </a:tc>
                <a:extLst>
                  <a:ext uri="{0D108BD9-81ED-4DB2-BD59-A6C34878D82A}">
                    <a16:rowId xmlns:a16="http://schemas.microsoft.com/office/drawing/2014/main" val="10001"/>
                  </a:ext>
                </a:extLst>
              </a:tr>
              <a:tr h="57308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sz="2000" b="1" i="0" u="none" strike="noStrike" cap="none" normalizeH="0" baseline="0">
                          <a:ln>
                            <a:noFill/>
                          </a:ln>
                          <a:solidFill>
                            <a:srgbClr val="000000"/>
                          </a:solidFill>
                          <a:effectLst/>
                          <a:latin typeface="Arial" charset="0"/>
                          <a:ea typeface="ＭＳ Ｐゴシック" charset="0"/>
                          <a:cs typeface="Times New Roman" charset="0"/>
                        </a:rPr>
                        <a:t>Ishmael</a:t>
                      </a:r>
                      <a:endParaRPr kumimoji="0" lang="en-US" sz="2400" b="1" i="0" u="none" strike="noStrike" cap="none" normalizeH="0" baseline="0">
                        <a:ln>
                          <a:noFill/>
                        </a:ln>
                        <a:solidFill>
                          <a:srgbClr val="000000"/>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sz="2000" b="1" i="0" u="none" strike="noStrike" cap="none" normalizeH="0" baseline="0">
                          <a:ln>
                            <a:noFill/>
                          </a:ln>
                          <a:solidFill>
                            <a:srgbClr val="000000"/>
                          </a:solidFill>
                          <a:effectLst/>
                          <a:latin typeface="Arial" charset="0"/>
                          <a:ea typeface="ＭＳ Ｐゴシック" charset="0"/>
                          <a:cs typeface="Times New Roman" charset="0"/>
                        </a:rPr>
                        <a:t>Isaac</a:t>
                      </a:r>
                      <a:endParaRPr kumimoji="0" lang="en-US" sz="2400" b="1" i="0" u="none" strike="noStrike" cap="none" normalizeH="0" baseline="0">
                        <a:ln>
                          <a:noFill/>
                        </a:ln>
                        <a:solidFill>
                          <a:srgbClr val="000000"/>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sz="2000" b="1" i="0" u="none" strike="noStrike" cap="none" normalizeH="0" baseline="0">
                          <a:ln>
                            <a:noFill/>
                          </a:ln>
                          <a:solidFill>
                            <a:srgbClr val="000000"/>
                          </a:solidFill>
                          <a:effectLst/>
                          <a:latin typeface="Arial" charset="0"/>
                          <a:ea typeface="ＭＳ Ｐゴシック" charset="0"/>
                          <a:cs typeface="Times New Roman" charset="0"/>
                        </a:rPr>
                        <a:t>21:10-12</a:t>
                      </a:r>
                      <a:endParaRPr kumimoji="0" lang="en-US" sz="2400" b="1" i="0" u="none" strike="noStrike" cap="none" normalizeH="0" baseline="0">
                        <a:ln>
                          <a:noFill/>
                        </a:ln>
                        <a:solidFill>
                          <a:srgbClr val="000000"/>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2"/>
                  </a:ext>
                </a:extLst>
              </a:tr>
              <a:tr h="6096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sz="2000" b="1" i="0" u="none" strike="noStrike" cap="none" normalizeH="0" baseline="0">
                          <a:ln>
                            <a:noFill/>
                          </a:ln>
                          <a:solidFill>
                            <a:srgbClr val="000000"/>
                          </a:solidFill>
                          <a:effectLst/>
                          <a:latin typeface="Arial" charset="0"/>
                          <a:ea typeface="ＭＳ Ｐゴシック" charset="0"/>
                          <a:cs typeface="Times New Roman" charset="0"/>
                        </a:rPr>
                        <a:t>Esau</a:t>
                      </a:r>
                      <a:endParaRPr kumimoji="0" lang="en-US" sz="2400" b="1" i="0" u="none" strike="noStrike" cap="none" normalizeH="0" baseline="0">
                        <a:ln>
                          <a:noFill/>
                        </a:ln>
                        <a:solidFill>
                          <a:srgbClr val="000000"/>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CBCBC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sz="2000" b="1" i="0" u="none" strike="noStrike" cap="none" normalizeH="0" baseline="0">
                          <a:ln>
                            <a:noFill/>
                          </a:ln>
                          <a:solidFill>
                            <a:srgbClr val="000000"/>
                          </a:solidFill>
                          <a:effectLst/>
                          <a:latin typeface="Arial" charset="0"/>
                          <a:ea typeface="ＭＳ Ｐゴシック" charset="0"/>
                          <a:cs typeface="Times New Roman" charset="0"/>
                        </a:rPr>
                        <a:t>Jacob</a:t>
                      </a:r>
                      <a:endParaRPr kumimoji="0" lang="en-US" sz="2400" b="1" i="0" u="none" strike="noStrike" cap="none" normalizeH="0" baseline="0">
                        <a:ln>
                          <a:noFill/>
                        </a:ln>
                        <a:solidFill>
                          <a:srgbClr val="000000"/>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CBCBC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sz="2000" b="1" i="0" u="none" strike="noStrike" cap="none" normalizeH="0" baseline="0">
                          <a:ln>
                            <a:noFill/>
                          </a:ln>
                          <a:solidFill>
                            <a:srgbClr val="000000"/>
                          </a:solidFill>
                          <a:effectLst/>
                          <a:latin typeface="Arial" charset="0"/>
                          <a:ea typeface="ＭＳ Ｐゴシック" charset="0"/>
                          <a:cs typeface="Times New Roman" charset="0"/>
                        </a:rPr>
                        <a:t>25:29-34; 27:27-29, 38-40</a:t>
                      </a:r>
                      <a:endParaRPr kumimoji="0" lang="en-US" sz="2400" b="1" i="0" u="none" strike="noStrike" cap="none" normalizeH="0" baseline="0">
                        <a:ln>
                          <a:noFill/>
                        </a:ln>
                        <a:solidFill>
                          <a:srgbClr val="000000"/>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CBCBCB"/>
                    </a:solidFill>
                  </a:tcPr>
                </a:tc>
                <a:extLst>
                  <a:ext uri="{0D108BD9-81ED-4DB2-BD59-A6C34878D82A}">
                    <a16:rowId xmlns:a16="http://schemas.microsoft.com/office/drawing/2014/main" val="10003"/>
                  </a:ext>
                </a:extLst>
              </a:tr>
              <a:tr h="57308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sz="2000" b="1" i="0" u="none" strike="noStrike" cap="none" normalizeH="0" baseline="0">
                          <a:ln>
                            <a:noFill/>
                          </a:ln>
                          <a:solidFill>
                            <a:srgbClr val="000000"/>
                          </a:solidFill>
                          <a:effectLst/>
                          <a:latin typeface="Arial" charset="0"/>
                          <a:ea typeface="ＭＳ Ｐゴシック" charset="0"/>
                          <a:cs typeface="Times New Roman" charset="0"/>
                        </a:rPr>
                        <a:t>Reuben, etc. </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(10 older brothers)</a:t>
                      </a:r>
                      <a:endParaRPr kumimoji="0" lang="en-US" sz="2400" b="1" i="0" u="none" strike="noStrike" cap="none" normalizeH="0" baseline="0">
                        <a:ln>
                          <a:noFill/>
                        </a:ln>
                        <a:solidFill>
                          <a:srgbClr val="000000"/>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Joseph</a:t>
                      </a:r>
                      <a:endParaRPr kumimoji="0" lang="en-US" sz="2400" b="1" i="0" u="none" strike="noStrike" cap="none" normalizeH="0" baseline="0">
                        <a:ln>
                          <a:noFill/>
                        </a:ln>
                        <a:solidFill>
                          <a:srgbClr val="000000"/>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37:5-11</a:t>
                      </a:r>
                      <a:endParaRPr kumimoji="0" lang="en-US" sz="2400" b="1" i="0" u="none" strike="noStrike" cap="none" normalizeH="0" baseline="0">
                        <a:ln>
                          <a:noFill/>
                        </a:ln>
                        <a:solidFill>
                          <a:srgbClr val="000000"/>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4"/>
                  </a:ext>
                </a:extLst>
              </a:tr>
              <a:tr h="57308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Manasseh</a:t>
                      </a:r>
                      <a:endParaRPr kumimoji="0" lang="en-US" sz="2400" b="1" i="0" u="none" strike="noStrike" cap="none" normalizeH="0" baseline="0">
                        <a:ln>
                          <a:noFill/>
                        </a:ln>
                        <a:solidFill>
                          <a:srgbClr val="000000"/>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CBCBC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Ephraim</a:t>
                      </a:r>
                      <a:endParaRPr kumimoji="0" lang="en-US" sz="2400" b="1" i="0" u="none" strike="noStrike" cap="none" normalizeH="0" baseline="0">
                        <a:ln>
                          <a:noFill/>
                        </a:ln>
                        <a:solidFill>
                          <a:srgbClr val="000000"/>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CBCBC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48:13-14, 17-20</a:t>
                      </a:r>
                      <a:endParaRPr kumimoji="0" lang="en-US" sz="2400" b="1" i="0" u="none" strike="noStrike" cap="none" normalizeH="0" baseline="0">
                        <a:ln>
                          <a:noFill/>
                        </a:ln>
                        <a:solidFill>
                          <a:srgbClr val="000000"/>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CBCBCB"/>
                    </a:solidFill>
                  </a:tcPr>
                </a:tc>
                <a:extLst>
                  <a:ext uri="{0D108BD9-81ED-4DB2-BD59-A6C34878D82A}">
                    <a16:rowId xmlns:a16="http://schemas.microsoft.com/office/drawing/2014/main" val="10005"/>
                  </a:ext>
                </a:extLst>
              </a:tr>
              <a:tr h="6096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Reuben, Simeon, Levi </a:t>
                      </a:r>
                      <a:br>
                        <a:rPr kumimoji="0" lang="en-US" sz="2000" b="1" i="0" u="none" strike="noStrike" cap="none" normalizeH="0" baseline="0">
                          <a:ln>
                            <a:noFill/>
                          </a:ln>
                          <a:solidFill>
                            <a:srgbClr val="000000"/>
                          </a:solidFill>
                          <a:effectLst/>
                          <a:latin typeface="Arial" charset="0"/>
                          <a:ea typeface="ＭＳ Ｐゴシック" charset="0"/>
                          <a:cs typeface="Times New Roman" charset="0"/>
                        </a:rPr>
                      </a:br>
                      <a:r>
                        <a:rPr kumimoji="0" lang="en-US" sz="2000" b="1" i="0" u="none" strike="noStrike" cap="none" normalizeH="0" baseline="0">
                          <a:ln>
                            <a:noFill/>
                          </a:ln>
                          <a:solidFill>
                            <a:srgbClr val="000000"/>
                          </a:solidFill>
                          <a:effectLst/>
                          <a:latin typeface="Arial" charset="0"/>
                          <a:ea typeface="ＭＳ Ｐゴシック" charset="0"/>
                          <a:cs typeface="Times New Roman" charset="0"/>
                        </a:rPr>
                        <a:t>(all 3 are older brothers)</a:t>
                      </a:r>
                      <a:endParaRPr kumimoji="0" lang="en-US" sz="2400" b="1" i="0" u="none" strike="noStrike" cap="none" normalizeH="0" baseline="0">
                        <a:ln>
                          <a:noFill/>
                        </a:ln>
                        <a:solidFill>
                          <a:srgbClr val="000000"/>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Judah</a:t>
                      </a:r>
                      <a:endParaRPr kumimoji="0" lang="en-US" sz="2400" b="1" i="0" u="none" strike="noStrike" cap="none" normalizeH="0" baseline="0">
                        <a:ln>
                          <a:noFill/>
                        </a:ln>
                        <a:solidFill>
                          <a:srgbClr val="000000"/>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49:8-12</a:t>
                      </a:r>
                      <a:endParaRPr kumimoji="0" lang="en-US" sz="2400" b="1" i="0" u="none" strike="noStrike" cap="none" normalizeH="0" baseline="0">
                        <a:ln>
                          <a:noFill/>
                        </a:ln>
                        <a:solidFill>
                          <a:srgbClr val="000000"/>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254106117"/>
      </p:ext>
    </p:extLst>
  </p:cSld>
  <p:clrMapOvr>
    <a:masterClrMapping/>
  </p:clrMapOvr>
  <p:transition>
    <p:wheel spokes="0"/>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A World of Idols</a:t>
            </a:r>
          </a:p>
        </p:txBody>
      </p:sp>
      <p:pic>
        <p:nvPicPr>
          <p:cNvPr id="2" name="Picture 1"/>
          <p:cNvPicPr>
            <a:picLocks noChangeAspect="1"/>
          </p:cNvPicPr>
          <p:nvPr/>
        </p:nvPicPr>
        <p:blipFill>
          <a:blip r:embed="rId3"/>
          <a:stretch>
            <a:fillRect/>
          </a:stretch>
        </p:blipFill>
        <p:spPr>
          <a:xfrm>
            <a:off x="1181100" y="1308100"/>
            <a:ext cx="6769100" cy="4229100"/>
          </a:xfrm>
          <a:prstGeom prst="rect">
            <a:avLst/>
          </a:prstGeom>
        </p:spPr>
      </p:pic>
    </p:spTree>
    <p:extLst>
      <p:ext uri="{BB962C8B-B14F-4D97-AF65-F5344CB8AC3E}">
        <p14:creationId xmlns:p14="http://schemas.microsoft.com/office/powerpoint/2010/main" val="13867318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Genesis 1</a:t>
            </a:r>
          </a:p>
        </p:txBody>
      </p:sp>
    </p:spTree>
    <p:extLst>
      <p:ext uri="{BB962C8B-B14F-4D97-AF65-F5344CB8AC3E}">
        <p14:creationId xmlns:p14="http://schemas.microsoft.com/office/powerpoint/2010/main" val="11824362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7137"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endParaRPr lang="zh-CN" altLang="en-US" b="1">
              <a:solidFill>
                <a:srgbClr val="000000"/>
              </a:solidFill>
              <a:latin typeface="Arial"/>
              <a:cs typeface="Arial" charset="0"/>
            </a:endParaRPr>
          </a:p>
        </p:txBody>
      </p:sp>
      <p:pic>
        <p:nvPicPr>
          <p:cNvPr id="347138" name="Picture 3" descr="EARTH"/>
          <p:cNvPicPr>
            <a:picLocks noChangeAspect="1" noChangeArrowheads="1"/>
          </p:cNvPicPr>
          <p:nvPr/>
        </p:nvPicPr>
        <p:blipFill>
          <a:blip r:embed="rId4">
            <a:lum bright="-24000"/>
            <a:extLst>
              <a:ext uri="{28A0092B-C50C-407E-A947-70E740481C1C}">
                <a14:useLocalDpi xmlns:a14="http://schemas.microsoft.com/office/drawing/2010/main"/>
              </a:ext>
            </a:extLst>
          </a:blip>
          <a:srcRect/>
          <a:stretch>
            <a:fillRect/>
          </a:stretch>
        </p:blipFill>
        <p:spPr bwMode="auto">
          <a:xfrm>
            <a:off x="2019300" y="1843088"/>
            <a:ext cx="4914900" cy="356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61636" name="Text Box 4"/>
          <p:cNvSpPr txBox="1">
            <a:spLocks noChangeArrowheads="1"/>
          </p:cNvSpPr>
          <p:nvPr/>
        </p:nvSpPr>
        <p:spPr bwMode="auto">
          <a:xfrm>
            <a:off x="457200" y="1508125"/>
            <a:ext cx="3276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4000" b="1">
                <a:solidFill>
                  <a:srgbClr val="FFFF00"/>
                </a:solidFill>
                <a:latin typeface="Arial"/>
                <a:ea typeface="ＭＳ Ｐゴシック" pitchFamily="-112" charset="-128"/>
                <a:cs typeface="Arial"/>
              </a:rPr>
              <a:t>Day 1:</a:t>
            </a:r>
            <a:r>
              <a:rPr lang="en-US" sz="4000" b="1">
                <a:solidFill>
                  <a:srgbClr val="FFFFFF"/>
                </a:solidFill>
                <a:latin typeface="Arial"/>
                <a:ea typeface="ＭＳ Ｐゴシック" pitchFamily="-112" charset="-128"/>
                <a:cs typeface="Arial"/>
              </a:rPr>
              <a:t> Light</a:t>
            </a:r>
          </a:p>
        </p:txBody>
      </p:sp>
      <p:sp>
        <p:nvSpPr>
          <p:cNvPr id="1861637" name="Text Box 5"/>
          <p:cNvSpPr txBox="1">
            <a:spLocks noChangeArrowheads="1"/>
          </p:cNvSpPr>
          <p:nvPr/>
        </p:nvSpPr>
        <p:spPr bwMode="auto">
          <a:xfrm>
            <a:off x="457200" y="2879725"/>
            <a:ext cx="44196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4000" b="1">
                <a:solidFill>
                  <a:srgbClr val="FFFF00"/>
                </a:solidFill>
                <a:latin typeface="Arial"/>
                <a:ea typeface="ＭＳ Ｐゴシック" pitchFamily="-112" charset="-128"/>
                <a:cs typeface="Arial"/>
              </a:rPr>
              <a:t>Day 2:</a:t>
            </a:r>
            <a:r>
              <a:rPr lang="en-US" sz="4000" b="1">
                <a:solidFill>
                  <a:srgbClr val="FFFFFF"/>
                </a:solidFill>
                <a:latin typeface="Arial"/>
                <a:ea typeface="ＭＳ Ｐゴシック" pitchFamily="-112" charset="-128"/>
                <a:cs typeface="Arial"/>
              </a:rPr>
              <a:t> Water &amp;  air separated</a:t>
            </a:r>
          </a:p>
        </p:txBody>
      </p:sp>
      <p:sp>
        <p:nvSpPr>
          <p:cNvPr id="1861638" name="Text Box 6"/>
          <p:cNvSpPr txBox="1">
            <a:spLocks noChangeArrowheads="1"/>
          </p:cNvSpPr>
          <p:nvPr/>
        </p:nvSpPr>
        <p:spPr bwMode="auto">
          <a:xfrm>
            <a:off x="457200" y="4708525"/>
            <a:ext cx="40386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57150" indent="-57150">
              <a:spcBef>
                <a:spcPct val="50000"/>
              </a:spcBef>
              <a:defRPr/>
            </a:pPr>
            <a:r>
              <a:rPr lang="en-US" sz="4000" b="1">
                <a:solidFill>
                  <a:srgbClr val="FFFF00"/>
                </a:solidFill>
                <a:latin typeface="Arial"/>
                <a:ea typeface="ＭＳ Ｐゴシック" pitchFamily="-112" charset="-128"/>
                <a:cs typeface="Arial"/>
              </a:rPr>
              <a:t>Day 3:</a:t>
            </a:r>
            <a:r>
              <a:rPr lang="en-US" sz="4000" b="1">
                <a:solidFill>
                  <a:srgbClr val="FFFFFF"/>
                </a:solidFill>
                <a:latin typeface="Arial"/>
                <a:ea typeface="ＭＳ Ｐゴシック" pitchFamily="-112" charset="-128"/>
                <a:cs typeface="Arial"/>
              </a:rPr>
              <a:t> Land &amp; sea separated</a:t>
            </a:r>
          </a:p>
        </p:txBody>
      </p:sp>
      <p:sp>
        <p:nvSpPr>
          <p:cNvPr id="1861639" name="Text Box 7"/>
          <p:cNvSpPr txBox="1">
            <a:spLocks noChangeArrowheads="1"/>
          </p:cNvSpPr>
          <p:nvPr/>
        </p:nvSpPr>
        <p:spPr bwMode="auto">
          <a:xfrm>
            <a:off x="4495800" y="1219200"/>
            <a:ext cx="46482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4000" b="1">
                <a:solidFill>
                  <a:srgbClr val="FFFF00"/>
                </a:solidFill>
                <a:latin typeface="Arial"/>
                <a:ea typeface="ＭＳ Ｐゴシック" pitchFamily="-112" charset="-128"/>
                <a:cs typeface="Arial"/>
              </a:rPr>
              <a:t>Day 4:</a:t>
            </a:r>
            <a:r>
              <a:rPr lang="en-US" sz="4000" b="1">
                <a:solidFill>
                  <a:srgbClr val="FFFFFF"/>
                </a:solidFill>
                <a:latin typeface="Arial"/>
                <a:ea typeface="ＭＳ Ｐゴシック" pitchFamily="-112" charset="-128"/>
                <a:cs typeface="Arial"/>
              </a:rPr>
              <a:t>  Sun, moon &amp; stars arranged</a:t>
            </a:r>
          </a:p>
        </p:txBody>
      </p:sp>
      <p:sp>
        <p:nvSpPr>
          <p:cNvPr id="1861640" name="Text Box 8"/>
          <p:cNvSpPr txBox="1">
            <a:spLocks noChangeArrowheads="1"/>
          </p:cNvSpPr>
          <p:nvPr/>
        </p:nvSpPr>
        <p:spPr bwMode="auto">
          <a:xfrm>
            <a:off x="4495800" y="2879725"/>
            <a:ext cx="41910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4000" b="1">
                <a:solidFill>
                  <a:srgbClr val="FFFF00"/>
                </a:solidFill>
                <a:latin typeface="Arial"/>
                <a:ea typeface="ＭＳ Ｐゴシック" pitchFamily="-112" charset="-128"/>
                <a:cs typeface="Arial"/>
              </a:rPr>
              <a:t>Day 5:</a:t>
            </a:r>
            <a:r>
              <a:rPr lang="en-US" sz="4000" b="1">
                <a:solidFill>
                  <a:srgbClr val="FFFFFF"/>
                </a:solidFill>
                <a:latin typeface="Arial"/>
                <a:ea typeface="ＭＳ Ｐゴシック" pitchFamily="-112" charset="-128"/>
                <a:cs typeface="Arial"/>
              </a:rPr>
              <a:t>  Fish &amp; fowl</a:t>
            </a:r>
          </a:p>
        </p:txBody>
      </p:sp>
      <p:sp>
        <p:nvSpPr>
          <p:cNvPr id="1861641" name="Text Box 9"/>
          <p:cNvSpPr txBox="1">
            <a:spLocks noChangeArrowheads="1"/>
          </p:cNvSpPr>
          <p:nvPr/>
        </p:nvSpPr>
        <p:spPr bwMode="auto">
          <a:xfrm>
            <a:off x="4495800" y="4708525"/>
            <a:ext cx="41910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4000" b="1">
                <a:solidFill>
                  <a:srgbClr val="FFFF00"/>
                </a:solidFill>
                <a:latin typeface="Arial"/>
                <a:ea typeface="ＭＳ Ｐゴシック" pitchFamily="-112" charset="-128"/>
                <a:cs typeface="Arial"/>
              </a:rPr>
              <a:t>Day 6:</a:t>
            </a:r>
            <a:r>
              <a:rPr lang="en-US" sz="4000" b="1">
                <a:solidFill>
                  <a:srgbClr val="FFFFFF"/>
                </a:solidFill>
                <a:latin typeface="Arial"/>
                <a:ea typeface="ＭＳ Ｐゴシック" pitchFamily="-112" charset="-128"/>
                <a:cs typeface="Arial"/>
              </a:rPr>
              <a:t>  Animals &amp; man</a:t>
            </a:r>
          </a:p>
        </p:txBody>
      </p:sp>
      <p:sp>
        <p:nvSpPr>
          <p:cNvPr id="1861642" name="Text Box 10"/>
          <p:cNvSpPr txBox="1">
            <a:spLocks noChangeArrowheads="1"/>
          </p:cNvSpPr>
          <p:nvPr/>
        </p:nvSpPr>
        <p:spPr bwMode="auto">
          <a:xfrm>
            <a:off x="4648200" y="6248400"/>
            <a:ext cx="4267200" cy="523875"/>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r">
              <a:spcBef>
                <a:spcPct val="50000"/>
              </a:spcBef>
              <a:defRPr/>
            </a:pPr>
            <a:r>
              <a:rPr lang="en-US" sz="2800" b="1" i="1" dirty="0">
                <a:solidFill>
                  <a:srgbClr val="FFFFFF"/>
                </a:solidFill>
                <a:latin typeface="Arial"/>
                <a:ea typeface="ＭＳ Ｐゴシック" pitchFamily="-112" charset="-128"/>
                <a:cs typeface="Arial"/>
              </a:rPr>
              <a:t>Genesis 1:3-31</a:t>
            </a:r>
          </a:p>
        </p:txBody>
      </p:sp>
      <p:sp>
        <p:nvSpPr>
          <p:cNvPr id="347146" name="Rectangle 11"/>
          <p:cNvSpPr>
            <a:spLocks noChangeArrowheads="1"/>
          </p:cNvSpPr>
          <p:nvPr/>
        </p:nvSpPr>
        <p:spPr bwMode="auto">
          <a:xfrm>
            <a:off x="257175" y="1219200"/>
            <a:ext cx="8572500" cy="4981575"/>
          </a:xfrm>
          <a:prstGeom prst="rect">
            <a:avLst/>
          </a:prstGeom>
          <a:noFill/>
          <a:ln w="38100">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zh-CN" altLang="en-US" b="1">
              <a:solidFill>
                <a:srgbClr val="FFFFFF"/>
              </a:solidFill>
              <a:latin typeface="Arial"/>
              <a:cs typeface="Arial" charset="0"/>
            </a:endParaRPr>
          </a:p>
        </p:txBody>
      </p:sp>
      <p:sp>
        <p:nvSpPr>
          <p:cNvPr id="347147" name="Line 12"/>
          <p:cNvSpPr>
            <a:spLocks noChangeShapeType="1"/>
          </p:cNvSpPr>
          <p:nvPr/>
        </p:nvSpPr>
        <p:spPr bwMode="auto">
          <a:xfrm>
            <a:off x="4343400" y="1219200"/>
            <a:ext cx="0" cy="49530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a:solidFill>
                <a:srgbClr val="000000"/>
              </a:solidFill>
              <a:latin typeface="Arial"/>
            </a:endParaRPr>
          </a:p>
        </p:txBody>
      </p:sp>
      <p:sp>
        <p:nvSpPr>
          <p:cNvPr id="347148" name="Line 13"/>
          <p:cNvSpPr>
            <a:spLocks noChangeShapeType="1"/>
          </p:cNvSpPr>
          <p:nvPr/>
        </p:nvSpPr>
        <p:spPr bwMode="auto">
          <a:xfrm>
            <a:off x="304800" y="2743200"/>
            <a:ext cx="8534400" cy="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a:solidFill>
                <a:srgbClr val="000000"/>
              </a:solidFill>
              <a:latin typeface="Arial"/>
            </a:endParaRPr>
          </a:p>
        </p:txBody>
      </p:sp>
      <p:sp>
        <p:nvSpPr>
          <p:cNvPr id="347149" name="Line 14"/>
          <p:cNvSpPr>
            <a:spLocks noChangeShapeType="1"/>
          </p:cNvSpPr>
          <p:nvPr/>
        </p:nvSpPr>
        <p:spPr bwMode="auto">
          <a:xfrm>
            <a:off x="228600" y="4419600"/>
            <a:ext cx="8534400" cy="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a:solidFill>
                <a:srgbClr val="000000"/>
              </a:solidFill>
              <a:latin typeface="Arial"/>
            </a:endParaRPr>
          </a:p>
        </p:txBody>
      </p:sp>
      <p:sp>
        <p:nvSpPr>
          <p:cNvPr id="347150" name="Text Box 15"/>
          <p:cNvSpPr txBox="1">
            <a:spLocks noChangeArrowheads="1"/>
          </p:cNvSpPr>
          <p:nvPr/>
        </p:nvSpPr>
        <p:spPr bwMode="auto">
          <a:xfrm>
            <a:off x="8578850" y="762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zh-CN" b="1">
                <a:solidFill>
                  <a:srgbClr val="FFFFFF"/>
                </a:solidFill>
                <a:cs typeface="Arial" charset="0"/>
              </a:rPr>
              <a:t>33</a:t>
            </a:r>
          </a:p>
        </p:txBody>
      </p:sp>
      <p:sp>
        <p:nvSpPr>
          <p:cNvPr id="347151" name="WordArt 16"/>
          <p:cNvSpPr>
            <a:spLocks noChangeArrowheads="1" noChangeShapeType="1" noTextEdit="1"/>
          </p:cNvSpPr>
          <p:nvPr/>
        </p:nvSpPr>
        <p:spPr bwMode="auto">
          <a:xfrm>
            <a:off x="228600" y="771525"/>
            <a:ext cx="1714500" cy="657225"/>
          </a:xfrm>
          <a:prstGeom prst="rect">
            <a:avLst/>
          </a:prstGeom>
        </p:spPr>
        <p:txBody>
          <a:bodyPr wrap="none" fromWordArt="1">
            <a:prstTxWarp prst="textDoubleWave1">
              <a:avLst>
                <a:gd name="adj1" fmla="val 6500"/>
                <a:gd name="adj2" fmla="val 0"/>
              </a:avLst>
            </a:prstTxWarp>
          </a:bodyPr>
          <a:lstStyle/>
          <a:p>
            <a:pPr algn="ctr"/>
            <a:r>
              <a:rPr lang="en-US" sz="3600" b="1" kern="10" spc="-36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Arial"/>
                <a:ea typeface="Arial"/>
                <a:cs typeface="Arial"/>
              </a:rPr>
              <a:t>Formless</a:t>
            </a:r>
          </a:p>
        </p:txBody>
      </p:sp>
      <p:sp>
        <p:nvSpPr>
          <p:cNvPr id="347152" name="WordArt 17"/>
          <p:cNvSpPr>
            <a:spLocks noChangeArrowheads="1" noChangeShapeType="1" noTextEdit="1"/>
          </p:cNvSpPr>
          <p:nvPr/>
        </p:nvSpPr>
        <p:spPr bwMode="auto">
          <a:xfrm>
            <a:off x="5334000" y="381000"/>
            <a:ext cx="822325" cy="1285875"/>
          </a:xfrm>
          <a:prstGeom prst="rect">
            <a:avLst/>
          </a:prstGeom>
        </p:spPr>
        <p:txBody>
          <a:bodyPr wrap="none" fromWordArt="1">
            <a:prstTxWarp prst="textSlantUp">
              <a:avLst>
                <a:gd name="adj" fmla="val 32056"/>
              </a:avLst>
            </a:prstTxWarp>
          </a:bodyPr>
          <a:lstStyle/>
          <a:p>
            <a:pPr algn="ctr"/>
            <a:r>
              <a:rPr lang="en-US" sz="3600" b="1"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Arial"/>
                <a:ea typeface="Arial"/>
                <a:cs typeface="Arial"/>
              </a:rPr>
              <a:t>Void</a:t>
            </a:r>
          </a:p>
        </p:txBody>
      </p:sp>
      <p:sp>
        <p:nvSpPr>
          <p:cNvPr id="1861650" name="WordArt 18"/>
          <p:cNvSpPr>
            <a:spLocks noChangeArrowheads="1" noChangeShapeType="1" noTextEdit="1"/>
          </p:cNvSpPr>
          <p:nvPr/>
        </p:nvSpPr>
        <p:spPr bwMode="auto">
          <a:xfrm>
            <a:off x="2552700" y="771525"/>
            <a:ext cx="1714500" cy="657225"/>
          </a:xfrm>
          <a:prstGeom prst="rect">
            <a:avLst/>
          </a:prstGeom>
        </p:spPr>
        <p:txBody>
          <a:bodyPr wrap="none" fromWordArt="1">
            <a:prstTxWarp prst="textPlain">
              <a:avLst>
                <a:gd name="adj" fmla="val 50000"/>
              </a:avLst>
            </a:prstTxWarp>
          </a:bodyPr>
          <a:lstStyle/>
          <a:p>
            <a:pPr algn="ctr"/>
            <a:r>
              <a:rPr lang="en-US" sz="3600" b="1"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Arial"/>
                <a:ea typeface="Arial"/>
                <a:cs typeface="Arial"/>
              </a:rPr>
              <a:t>Forming</a:t>
            </a:r>
          </a:p>
        </p:txBody>
      </p:sp>
      <p:sp>
        <p:nvSpPr>
          <p:cNvPr id="1861651" name="WordArt 19"/>
          <p:cNvSpPr>
            <a:spLocks noChangeArrowheads="1" noChangeShapeType="1" noTextEdit="1"/>
          </p:cNvSpPr>
          <p:nvPr/>
        </p:nvSpPr>
        <p:spPr bwMode="auto">
          <a:xfrm>
            <a:off x="6858000" y="771525"/>
            <a:ext cx="1714500" cy="657225"/>
          </a:xfrm>
          <a:prstGeom prst="rect">
            <a:avLst/>
          </a:prstGeom>
        </p:spPr>
        <p:txBody>
          <a:bodyPr wrap="none" fromWordArt="1">
            <a:prstTxWarp prst="textPlain">
              <a:avLst>
                <a:gd name="adj" fmla="val 50000"/>
              </a:avLst>
            </a:prstTxWarp>
          </a:bodyPr>
          <a:lstStyle/>
          <a:p>
            <a:pPr algn="ctr"/>
            <a:r>
              <a:rPr lang="en-US" sz="3600" b="1"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Arial"/>
                <a:ea typeface="Arial"/>
                <a:cs typeface="Arial"/>
              </a:rPr>
              <a:t>Filling</a:t>
            </a:r>
          </a:p>
        </p:txBody>
      </p:sp>
      <p:sp>
        <p:nvSpPr>
          <p:cNvPr id="1861652" name="AutoShape 20"/>
          <p:cNvSpPr>
            <a:spLocks noChangeArrowheads="1"/>
          </p:cNvSpPr>
          <p:nvPr/>
        </p:nvSpPr>
        <p:spPr bwMode="auto">
          <a:xfrm>
            <a:off x="19050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endParaRPr lang="zh-CN" altLang="en-US" b="1">
              <a:solidFill>
                <a:srgbClr val="000000"/>
              </a:solidFill>
              <a:latin typeface="Arial"/>
              <a:cs typeface="Arial" charset="0"/>
            </a:endParaRPr>
          </a:p>
        </p:txBody>
      </p:sp>
      <p:sp>
        <p:nvSpPr>
          <p:cNvPr id="1861653" name="AutoShape 21"/>
          <p:cNvSpPr>
            <a:spLocks noChangeArrowheads="1"/>
          </p:cNvSpPr>
          <p:nvPr/>
        </p:nvSpPr>
        <p:spPr bwMode="auto">
          <a:xfrm>
            <a:off x="62484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endParaRPr lang="zh-CN" altLang="en-US" b="1">
              <a:solidFill>
                <a:srgbClr val="000000"/>
              </a:solidFill>
              <a:latin typeface="Arial"/>
              <a:cs typeface="Arial" charset="0"/>
            </a:endParaRPr>
          </a:p>
        </p:txBody>
      </p:sp>
      <p:sp>
        <p:nvSpPr>
          <p:cNvPr id="347157" name="Rectangle 22"/>
          <p:cNvSpPr>
            <a:spLocks noGrp="1" noChangeArrowheads="1"/>
          </p:cNvSpPr>
          <p:nvPr>
            <p:ph type="title" idx="4294967295"/>
          </p:nvPr>
        </p:nvSpPr>
        <p:spPr>
          <a:xfrm>
            <a:off x="0" y="0"/>
            <a:ext cx="6629400" cy="838200"/>
          </a:xfrm>
        </p:spPr>
        <p:txBody>
          <a:bodyPr>
            <a:normAutofit fontScale="90000"/>
          </a:bodyPr>
          <a:lstStyle/>
          <a:p>
            <a:pPr algn="l" eaLnBrk="1" hangingPunct="1"/>
            <a:r>
              <a:rPr lang="en-US" altLang="zh-CN" sz="5400" b="1">
                <a:solidFill>
                  <a:srgbClr val="FAFE1E"/>
                </a:solidFill>
                <a:latin typeface="Arial" charset="0"/>
                <a:ea typeface="ＭＳ Ｐゴシック" charset="0"/>
              </a:rPr>
              <a:t>Days of Creation</a:t>
            </a:r>
            <a:endParaRPr lang="en-US" altLang="zh-CN" b="1">
              <a:latin typeface="Arial" charset="0"/>
              <a:ea typeface="ＭＳ Ｐゴシック" charset="0"/>
            </a:endParaRPr>
          </a:p>
        </p:txBody>
      </p:sp>
    </p:spTree>
    <p:extLst>
      <p:ext uri="{BB962C8B-B14F-4D97-AF65-F5344CB8AC3E}">
        <p14:creationId xmlns:p14="http://schemas.microsoft.com/office/powerpoint/2010/main" val="164447943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61652"/>
                                        </p:tgtEl>
                                        <p:attrNameLst>
                                          <p:attrName>style.visibility</p:attrName>
                                        </p:attrNameLst>
                                      </p:cBhvr>
                                      <p:to>
                                        <p:strVal val="visible"/>
                                      </p:to>
                                    </p:set>
                                    <p:animEffect transition="in" filter="wipe(left)">
                                      <p:cBhvr>
                                        <p:cTn id="7" dur="500"/>
                                        <p:tgtEl>
                                          <p:spTgt spid="1861652"/>
                                        </p:tgtEl>
                                      </p:cBhvr>
                                    </p:animEffect>
                                  </p:childTnLst>
                                </p:cTn>
                              </p:par>
                              <p:par>
                                <p:cTn id="8" presetID="31" presetClass="entr" presetSubtype="0" fill="hold" grpId="0" nodeType="withEffect">
                                  <p:stCondLst>
                                    <p:cond delay="0"/>
                                  </p:stCondLst>
                                  <p:iterate type="lt">
                                    <p:tmPct val="5000"/>
                                  </p:iterate>
                                  <p:childTnLst>
                                    <p:set>
                                      <p:cBhvr>
                                        <p:cTn id="9" dur="1" fill="hold">
                                          <p:stCondLst>
                                            <p:cond delay="0"/>
                                          </p:stCondLst>
                                        </p:cTn>
                                        <p:tgtEl>
                                          <p:spTgt spid="1861650"/>
                                        </p:tgtEl>
                                        <p:attrNameLst>
                                          <p:attrName>style.visibility</p:attrName>
                                        </p:attrNameLst>
                                      </p:cBhvr>
                                      <p:to>
                                        <p:strVal val="visible"/>
                                      </p:to>
                                    </p:set>
                                    <p:anim calcmode="lin" valueType="num">
                                      <p:cBhvr>
                                        <p:cTn id="10" dur="1000" fill="hold"/>
                                        <p:tgtEl>
                                          <p:spTgt spid="1861650"/>
                                        </p:tgtEl>
                                        <p:attrNameLst>
                                          <p:attrName>ppt_w</p:attrName>
                                        </p:attrNameLst>
                                      </p:cBhvr>
                                      <p:tavLst>
                                        <p:tav tm="0">
                                          <p:val>
                                            <p:fltVal val="0"/>
                                          </p:val>
                                        </p:tav>
                                        <p:tav tm="100000">
                                          <p:val>
                                            <p:strVal val="#ppt_w"/>
                                          </p:val>
                                        </p:tav>
                                      </p:tavLst>
                                    </p:anim>
                                    <p:anim calcmode="lin" valueType="num">
                                      <p:cBhvr>
                                        <p:cTn id="11" dur="1000" fill="hold"/>
                                        <p:tgtEl>
                                          <p:spTgt spid="1861650"/>
                                        </p:tgtEl>
                                        <p:attrNameLst>
                                          <p:attrName>ppt_h</p:attrName>
                                        </p:attrNameLst>
                                      </p:cBhvr>
                                      <p:tavLst>
                                        <p:tav tm="0">
                                          <p:val>
                                            <p:fltVal val="0"/>
                                          </p:val>
                                        </p:tav>
                                        <p:tav tm="100000">
                                          <p:val>
                                            <p:strVal val="#ppt_h"/>
                                          </p:val>
                                        </p:tav>
                                      </p:tavLst>
                                    </p:anim>
                                    <p:anim calcmode="lin" valueType="num">
                                      <p:cBhvr>
                                        <p:cTn id="12" dur="1000" fill="hold"/>
                                        <p:tgtEl>
                                          <p:spTgt spid="1861650"/>
                                        </p:tgtEl>
                                        <p:attrNameLst>
                                          <p:attrName>style.rotation</p:attrName>
                                        </p:attrNameLst>
                                      </p:cBhvr>
                                      <p:tavLst>
                                        <p:tav tm="0">
                                          <p:val>
                                            <p:fltVal val="90"/>
                                          </p:val>
                                        </p:tav>
                                        <p:tav tm="100000">
                                          <p:val>
                                            <p:fltVal val="0"/>
                                          </p:val>
                                        </p:tav>
                                      </p:tavLst>
                                    </p:anim>
                                    <p:animEffect transition="in" filter="fade">
                                      <p:cBhvr>
                                        <p:cTn id="13" dur="1000"/>
                                        <p:tgtEl>
                                          <p:spTgt spid="186165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861636"/>
                                        </p:tgtEl>
                                        <p:attrNameLst>
                                          <p:attrName>style.visibility</p:attrName>
                                        </p:attrNameLst>
                                      </p:cBhvr>
                                      <p:to>
                                        <p:strVal val="visible"/>
                                      </p:to>
                                    </p:set>
                                    <p:animEffect transition="in" filter="dissolve">
                                      <p:cBhvr>
                                        <p:cTn id="18" dur="500"/>
                                        <p:tgtEl>
                                          <p:spTgt spid="186163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861637"/>
                                        </p:tgtEl>
                                        <p:attrNameLst>
                                          <p:attrName>style.visibility</p:attrName>
                                        </p:attrNameLst>
                                      </p:cBhvr>
                                      <p:to>
                                        <p:strVal val="visible"/>
                                      </p:to>
                                    </p:set>
                                    <p:animEffect transition="in" filter="dissolve">
                                      <p:cBhvr>
                                        <p:cTn id="23" dur="500"/>
                                        <p:tgtEl>
                                          <p:spTgt spid="186163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861638"/>
                                        </p:tgtEl>
                                        <p:attrNameLst>
                                          <p:attrName>style.visibility</p:attrName>
                                        </p:attrNameLst>
                                      </p:cBhvr>
                                      <p:to>
                                        <p:strVal val="visible"/>
                                      </p:to>
                                    </p:set>
                                    <p:animEffect transition="in" filter="dissolve">
                                      <p:cBhvr>
                                        <p:cTn id="28" dur="500"/>
                                        <p:tgtEl>
                                          <p:spTgt spid="1861638"/>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861653"/>
                                        </p:tgtEl>
                                        <p:attrNameLst>
                                          <p:attrName>style.visibility</p:attrName>
                                        </p:attrNameLst>
                                      </p:cBhvr>
                                      <p:to>
                                        <p:strVal val="visible"/>
                                      </p:to>
                                    </p:set>
                                    <p:animEffect transition="in" filter="wipe(left)">
                                      <p:cBhvr>
                                        <p:cTn id="33" dur="500"/>
                                        <p:tgtEl>
                                          <p:spTgt spid="1861653"/>
                                        </p:tgtEl>
                                      </p:cBhvr>
                                    </p:animEffect>
                                  </p:childTnLst>
                                </p:cTn>
                              </p:par>
                              <p:par>
                                <p:cTn id="34" presetID="31" presetClass="entr" presetSubtype="0" fill="hold" grpId="0" nodeType="withEffect">
                                  <p:stCondLst>
                                    <p:cond delay="0"/>
                                  </p:stCondLst>
                                  <p:iterate type="lt">
                                    <p:tmPct val="5000"/>
                                  </p:iterate>
                                  <p:childTnLst>
                                    <p:set>
                                      <p:cBhvr>
                                        <p:cTn id="35" dur="1" fill="hold">
                                          <p:stCondLst>
                                            <p:cond delay="0"/>
                                          </p:stCondLst>
                                        </p:cTn>
                                        <p:tgtEl>
                                          <p:spTgt spid="1861651"/>
                                        </p:tgtEl>
                                        <p:attrNameLst>
                                          <p:attrName>style.visibility</p:attrName>
                                        </p:attrNameLst>
                                      </p:cBhvr>
                                      <p:to>
                                        <p:strVal val="visible"/>
                                      </p:to>
                                    </p:set>
                                    <p:anim calcmode="lin" valueType="num">
                                      <p:cBhvr>
                                        <p:cTn id="36" dur="1000" fill="hold"/>
                                        <p:tgtEl>
                                          <p:spTgt spid="1861651"/>
                                        </p:tgtEl>
                                        <p:attrNameLst>
                                          <p:attrName>ppt_w</p:attrName>
                                        </p:attrNameLst>
                                      </p:cBhvr>
                                      <p:tavLst>
                                        <p:tav tm="0">
                                          <p:val>
                                            <p:fltVal val="0"/>
                                          </p:val>
                                        </p:tav>
                                        <p:tav tm="100000">
                                          <p:val>
                                            <p:strVal val="#ppt_w"/>
                                          </p:val>
                                        </p:tav>
                                      </p:tavLst>
                                    </p:anim>
                                    <p:anim calcmode="lin" valueType="num">
                                      <p:cBhvr>
                                        <p:cTn id="37" dur="1000" fill="hold"/>
                                        <p:tgtEl>
                                          <p:spTgt spid="1861651"/>
                                        </p:tgtEl>
                                        <p:attrNameLst>
                                          <p:attrName>ppt_h</p:attrName>
                                        </p:attrNameLst>
                                      </p:cBhvr>
                                      <p:tavLst>
                                        <p:tav tm="0">
                                          <p:val>
                                            <p:fltVal val="0"/>
                                          </p:val>
                                        </p:tav>
                                        <p:tav tm="100000">
                                          <p:val>
                                            <p:strVal val="#ppt_h"/>
                                          </p:val>
                                        </p:tav>
                                      </p:tavLst>
                                    </p:anim>
                                    <p:anim calcmode="lin" valueType="num">
                                      <p:cBhvr>
                                        <p:cTn id="38" dur="1000" fill="hold"/>
                                        <p:tgtEl>
                                          <p:spTgt spid="1861651"/>
                                        </p:tgtEl>
                                        <p:attrNameLst>
                                          <p:attrName>style.rotation</p:attrName>
                                        </p:attrNameLst>
                                      </p:cBhvr>
                                      <p:tavLst>
                                        <p:tav tm="0">
                                          <p:val>
                                            <p:fltVal val="90"/>
                                          </p:val>
                                        </p:tav>
                                        <p:tav tm="100000">
                                          <p:val>
                                            <p:fltVal val="0"/>
                                          </p:val>
                                        </p:tav>
                                      </p:tavLst>
                                    </p:anim>
                                    <p:animEffect transition="in" filter="fade">
                                      <p:cBhvr>
                                        <p:cTn id="39" dur="1000"/>
                                        <p:tgtEl>
                                          <p:spTgt spid="1861651"/>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1861639"/>
                                        </p:tgtEl>
                                        <p:attrNameLst>
                                          <p:attrName>style.visibility</p:attrName>
                                        </p:attrNameLst>
                                      </p:cBhvr>
                                      <p:to>
                                        <p:strVal val="visible"/>
                                      </p:to>
                                    </p:set>
                                    <p:animEffect transition="in" filter="dissolve">
                                      <p:cBhvr>
                                        <p:cTn id="44" dur="500"/>
                                        <p:tgtEl>
                                          <p:spTgt spid="1861639"/>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1861640"/>
                                        </p:tgtEl>
                                        <p:attrNameLst>
                                          <p:attrName>style.visibility</p:attrName>
                                        </p:attrNameLst>
                                      </p:cBhvr>
                                      <p:to>
                                        <p:strVal val="visible"/>
                                      </p:to>
                                    </p:set>
                                    <p:animEffect transition="in" filter="dissolve">
                                      <p:cBhvr>
                                        <p:cTn id="49" dur="500"/>
                                        <p:tgtEl>
                                          <p:spTgt spid="1861640"/>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1861641"/>
                                        </p:tgtEl>
                                        <p:attrNameLst>
                                          <p:attrName>style.visibility</p:attrName>
                                        </p:attrNameLst>
                                      </p:cBhvr>
                                      <p:to>
                                        <p:strVal val="visible"/>
                                      </p:to>
                                    </p:set>
                                    <p:animEffect transition="in" filter="dissolve">
                                      <p:cBhvr>
                                        <p:cTn id="54" dur="500"/>
                                        <p:tgtEl>
                                          <p:spTgt spid="18616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1636" grpId="0" autoUpdateAnimBg="0"/>
      <p:bldP spid="1861637" grpId="0" autoUpdateAnimBg="0"/>
      <p:bldP spid="1861638" grpId="0" autoUpdateAnimBg="0"/>
      <p:bldP spid="1861639" grpId="0" autoUpdateAnimBg="0"/>
      <p:bldP spid="1861640" grpId="0" autoUpdateAnimBg="0"/>
      <p:bldP spid="1861641" grpId="0" autoUpdateAnimBg="0"/>
      <p:bldP spid="1861650" grpId="0" animBg="1"/>
      <p:bldP spid="1861651" grpId="0" animBg="1"/>
      <p:bldP spid="1861652" grpId="0" animBg="1"/>
      <p:bldP spid="186165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od holds earth.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 y="-1337286"/>
            <a:ext cx="9144001" cy="8195286"/>
          </a:xfrm>
          <a:prstGeom prst="rect">
            <a:avLst/>
          </a:prstGeom>
        </p:spPr>
      </p:pic>
      <p:pic>
        <p:nvPicPr>
          <p:cNvPr id="139266"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12050" y="0"/>
            <a:ext cx="163195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Oval Callout 8"/>
          <p:cNvSpPr/>
          <p:nvPr/>
        </p:nvSpPr>
        <p:spPr bwMode="auto">
          <a:xfrm>
            <a:off x="152400" y="343803"/>
            <a:ext cx="7518400" cy="3085197"/>
          </a:xfrm>
          <a:prstGeom prst="wedgeEllipseCallout">
            <a:avLst>
              <a:gd name="adj1" fmla="val -64638"/>
              <a:gd name="adj2" fmla="val -95941"/>
            </a:avLst>
          </a:prstGeom>
          <a:solidFill>
            <a:srgbClr val="0000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39265" name="Rectangle 2"/>
          <p:cNvSpPr>
            <a:spLocks noGrp="1" noChangeArrowheads="1"/>
          </p:cNvSpPr>
          <p:nvPr>
            <p:ph type="title"/>
          </p:nvPr>
        </p:nvSpPr>
        <p:spPr>
          <a:xfrm>
            <a:off x="422072" y="711200"/>
            <a:ext cx="6829628" cy="2491362"/>
          </a:xfrm>
        </p:spPr>
        <p:txBody>
          <a:bodyPr/>
          <a:lstStyle/>
          <a:p>
            <a:pPr eaLnBrk="1" hangingPunct="1"/>
            <a:r>
              <a:rPr lang="en-US" altLang="zh-CN" sz="3600" b="1" dirty="0">
                <a:solidFill>
                  <a:schemeClr val="bg1"/>
                </a:solidFill>
                <a:effectLst>
                  <a:glow rad="165100">
                    <a:schemeClr val="tx1"/>
                  </a:glow>
                </a:effectLst>
                <a:latin typeface="Arial" charset="0"/>
                <a:ea typeface="ＭＳ Ｐゴシック" charset="0"/>
              </a:rPr>
              <a:t>GOD: I just created a </a:t>
            </a:r>
            <a:br>
              <a:rPr lang="en-US" altLang="zh-CN" sz="3600" b="1" dirty="0">
                <a:solidFill>
                  <a:schemeClr val="bg1"/>
                </a:solidFill>
                <a:effectLst>
                  <a:glow rad="165100">
                    <a:schemeClr val="tx1"/>
                  </a:glow>
                </a:effectLst>
                <a:latin typeface="Arial" charset="0"/>
                <a:ea typeface="ＭＳ Ｐゴシック" charset="0"/>
              </a:rPr>
            </a:br>
            <a:r>
              <a:rPr lang="en-US" altLang="zh-CN" sz="3600" b="1" dirty="0">
                <a:solidFill>
                  <a:schemeClr val="bg1"/>
                </a:solidFill>
                <a:effectLst>
                  <a:glow rad="165100">
                    <a:schemeClr val="tx1"/>
                  </a:glow>
                </a:effectLst>
                <a:latin typeface="Arial" charset="0"/>
                <a:ea typeface="ＭＳ Ｐゴシック" charset="0"/>
              </a:rPr>
              <a:t>24-hour period of alternating lightness and darkness on earth…</a:t>
            </a:r>
          </a:p>
        </p:txBody>
      </p:sp>
      <p:sp>
        <p:nvSpPr>
          <p:cNvPr id="10" name="Oval Callout 9"/>
          <p:cNvSpPr/>
          <p:nvPr/>
        </p:nvSpPr>
        <p:spPr bwMode="auto">
          <a:xfrm rot="10800000">
            <a:off x="4296034" y="3283694"/>
            <a:ext cx="4412731" cy="3217675"/>
          </a:xfrm>
          <a:prstGeom prst="wedgeEllipseCallout">
            <a:avLst>
              <a:gd name="adj1" fmla="val -62664"/>
              <a:gd name="adj2" fmla="val 85712"/>
            </a:avLst>
          </a:prstGeom>
          <a:solidFill>
            <a:schemeClr val="accent1">
              <a:lumMod val="40000"/>
              <a:lumOff val="60000"/>
            </a:schemeClr>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860166" name="Rectangle 6"/>
          <p:cNvSpPr>
            <a:spLocks noChangeArrowheads="1"/>
          </p:cNvSpPr>
          <p:nvPr/>
        </p:nvSpPr>
        <p:spPr bwMode="auto">
          <a:xfrm>
            <a:off x="4566597" y="3283694"/>
            <a:ext cx="3887243" cy="32305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ANGEL:</a:t>
            </a:r>
            <a:br>
              <a:rPr kumimoji="0" lang="en-US" altLang="zh-CN" sz="36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br>
            <a:r>
              <a:rPr kumimoji="0" lang="en-US" altLang="zh-CN" sz="36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What are you going to do now?</a:t>
            </a:r>
            <a:endParaRPr kumimoji="0" lang="zh-CN" altLang="en-US" sz="36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
        <p:nvSpPr>
          <p:cNvPr id="8" name="Oval Callout 7">
            <a:extLst>
              <a:ext uri="{FF2B5EF4-FFF2-40B4-BE49-F238E27FC236}">
                <a16:creationId xmlns:a16="http://schemas.microsoft.com/office/drawing/2014/main" id="{4E44FF06-B91E-4849-8930-830B830DA91D}"/>
              </a:ext>
            </a:extLst>
          </p:cNvPr>
          <p:cNvSpPr/>
          <p:nvPr/>
        </p:nvSpPr>
        <p:spPr bwMode="auto">
          <a:xfrm>
            <a:off x="0" y="4331603"/>
            <a:ext cx="4249032" cy="2478287"/>
          </a:xfrm>
          <a:prstGeom prst="wedgeEllipseCallout">
            <a:avLst>
              <a:gd name="adj1" fmla="val -64638"/>
              <a:gd name="adj2" fmla="val -95941"/>
            </a:avLst>
          </a:prstGeom>
          <a:solidFill>
            <a:srgbClr val="0000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1" name="Rectangle 2">
            <a:extLst>
              <a:ext uri="{FF2B5EF4-FFF2-40B4-BE49-F238E27FC236}">
                <a16:creationId xmlns:a16="http://schemas.microsoft.com/office/drawing/2014/main" id="{BD3CCC9C-2DCB-6144-AFEE-4D0962749849}"/>
              </a:ext>
            </a:extLst>
          </p:cNvPr>
          <p:cNvSpPr txBox="1">
            <a:spLocks noChangeArrowheads="1"/>
          </p:cNvSpPr>
          <p:nvPr/>
        </p:nvSpPr>
        <p:spPr bwMode="auto">
          <a:xfrm>
            <a:off x="295071" y="3939162"/>
            <a:ext cx="3581400" cy="327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rPr>
              <a:t>GOD:</a:t>
            </a:r>
            <a:br>
              <a:rPr kumimoji="0" lang="en-US" altLang="zh-CN" sz="3600" b="1" i="0" u="none" strike="noStrike" kern="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rPr>
            </a:br>
            <a:r>
              <a:rPr kumimoji="0" lang="en-US" altLang="zh-CN" sz="3600" b="1" i="0" u="none" strike="noStrike" kern="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rPr>
              <a:t>Call it </a:t>
            </a:r>
            <a:br>
              <a:rPr kumimoji="0" lang="en-US" altLang="zh-CN" sz="3600" b="1" i="0" u="none" strike="noStrike" kern="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rPr>
            </a:br>
            <a:r>
              <a:rPr kumimoji="0" lang="en-US" altLang="zh-CN" sz="3600" b="1" i="0" u="none" strike="noStrike" kern="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rPr>
              <a:t>a day.</a:t>
            </a:r>
            <a:endParaRPr kumimoji="0" lang="en-US" altLang="zh-CN" sz="4000" b="1" i="0" u="none" strike="noStrike" kern="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endParaRPr>
          </a:p>
        </p:txBody>
      </p:sp>
    </p:spTree>
    <p:extLst>
      <p:ext uri="{BB962C8B-B14F-4D97-AF65-F5344CB8AC3E}">
        <p14:creationId xmlns:p14="http://schemas.microsoft.com/office/powerpoint/2010/main" val="244946791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139265"/>
                                        </p:tgtEl>
                                        <p:attrNameLst>
                                          <p:attrName>style.visibility</p:attrName>
                                        </p:attrNameLst>
                                      </p:cBhvr>
                                      <p:to>
                                        <p:strVal val="visible"/>
                                      </p:to>
                                    </p:set>
                                    <p:anim calcmode="lin" valueType="num">
                                      <p:cBhvr>
                                        <p:cTn id="11" dur="1000" fill="hold"/>
                                        <p:tgtEl>
                                          <p:spTgt spid="139265"/>
                                        </p:tgtEl>
                                        <p:attrNameLst>
                                          <p:attrName>ppt_w</p:attrName>
                                        </p:attrNameLst>
                                      </p:cBhvr>
                                      <p:tavLst>
                                        <p:tav tm="0">
                                          <p:val>
                                            <p:strVal val="#ppt_w*0.70"/>
                                          </p:val>
                                        </p:tav>
                                        <p:tav tm="100000">
                                          <p:val>
                                            <p:strVal val="#ppt_w"/>
                                          </p:val>
                                        </p:tav>
                                      </p:tavLst>
                                    </p:anim>
                                    <p:anim calcmode="lin" valueType="num">
                                      <p:cBhvr>
                                        <p:cTn id="12" dur="1000" fill="hold"/>
                                        <p:tgtEl>
                                          <p:spTgt spid="139265"/>
                                        </p:tgtEl>
                                        <p:attrNameLst>
                                          <p:attrName>ppt_h</p:attrName>
                                        </p:attrNameLst>
                                      </p:cBhvr>
                                      <p:tavLst>
                                        <p:tav tm="0">
                                          <p:val>
                                            <p:strVal val="#ppt_h"/>
                                          </p:val>
                                        </p:tav>
                                        <p:tav tm="100000">
                                          <p:val>
                                            <p:strVal val="#ppt_h"/>
                                          </p:val>
                                        </p:tav>
                                      </p:tavLst>
                                    </p:anim>
                                    <p:animEffect transition="in" filter="fade">
                                      <p:cBhvr>
                                        <p:cTn id="13" dur="1000"/>
                                        <p:tgtEl>
                                          <p:spTgt spid="13926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up)">
                                      <p:cBhvr>
                                        <p:cTn id="18" dur="500"/>
                                        <p:tgtEl>
                                          <p:spTgt spid="10"/>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860166">
                                            <p:txEl>
                                              <p:pRg st="0" end="0"/>
                                            </p:txEl>
                                          </p:spTgt>
                                        </p:tgtEl>
                                        <p:attrNameLst>
                                          <p:attrName>style.visibility</p:attrName>
                                        </p:attrNameLst>
                                      </p:cBhvr>
                                      <p:to>
                                        <p:strVal val="visible"/>
                                      </p:to>
                                    </p:set>
                                    <p:animEffect transition="in" filter="wipe(up)">
                                      <p:cBhvr>
                                        <p:cTn id="21" dur="500"/>
                                        <p:tgtEl>
                                          <p:spTgt spid="86016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up)">
                                      <p:cBhvr>
                                        <p:cTn id="26" dur="500"/>
                                        <p:tgtEl>
                                          <p:spTgt spid="8"/>
                                        </p:tgtEl>
                                      </p:cBhvr>
                                    </p:animEffect>
                                  </p:childTnLst>
                                </p:cTn>
                              </p:par>
                            </p:childTnLst>
                          </p:cTn>
                        </p:par>
                        <p:par>
                          <p:cTn id="27" fill="hold">
                            <p:stCondLst>
                              <p:cond delay="500"/>
                            </p:stCondLst>
                            <p:childTnLst>
                              <p:par>
                                <p:cTn id="28" presetID="55" presetClass="entr" presetSubtype="0"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p:cTn id="30" dur="1000" fill="hold"/>
                                        <p:tgtEl>
                                          <p:spTgt spid="11"/>
                                        </p:tgtEl>
                                        <p:attrNameLst>
                                          <p:attrName>ppt_w</p:attrName>
                                        </p:attrNameLst>
                                      </p:cBhvr>
                                      <p:tavLst>
                                        <p:tav tm="0">
                                          <p:val>
                                            <p:strVal val="#ppt_w*0.70"/>
                                          </p:val>
                                        </p:tav>
                                        <p:tav tm="100000">
                                          <p:val>
                                            <p:strVal val="#ppt_w"/>
                                          </p:val>
                                        </p:tav>
                                      </p:tavLst>
                                    </p:anim>
                                    <p:anim calcmode="lin" valueType="num">
                                      <p:cBhvr>
                                        <p:cTn id="31" dur="1000" fill="hold"/>
                                        <p:tgtEl>
                                          <p:spTgt spid="11"/>
                                        </p:tgtEl>
                                        <p:attrNameLst>
                                          <p:attrName>ppt_h</p:attrName>
                                        </p:attrNameLst>
                                      </p:cBhvr>
                                      <p:tavLst>
                                        <p:tav tm="0">
                                          <p:val>
                                            <p:strVal val="#ppt_h"/>
                                          </p:val>
                                        </p:tav>
                                        <p:tav tm="100000">
                                          <p:val>
                                            <p:strVal val="#ppt_h"/>
                                          </p:val>
                                        </p:tav>
                                      </p:tavLst>
                                    </p:anim>
                                    <p:animEffect transition="in" filter="fade">
                                      <p:cBhvr>
                                        <p:cTn id="3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9265" grpId="0"/>
      <p:bldP spid="10" grpId="0" animBg="1"/>
      <p:bldP spid="860166" grpId="0" build="p"/>
      <p:bldP spid="8" grpId="0" animBg="1"/>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655847"/>
            <a:ext cx="9144000" cy="5229537"/>
          </a:xfrm>
          <a:prstGeom prst="rect">
            <a:avLst/>
          </a:prstGeom>
        </p:spPr>
      </p:pic>
      <p:sp>
        <p:nvSpPr>
          <p:cNvPr id="2" name="Title 1"/>
          <p:cNvSpPr>
            <a:spLocks noGrp="1"/>
          </p:cNvSpPr>
          <p:nvPr>
            <p:ph type="title"/>
          </p:nvPr>
        </p:nvSpPr>
        <p:spPr/>
        <p:txBody>
          <a:bodyPr/>
          <a:lstStyle/>
          <a:p>
            <a:r>
              <a:rPr lang="en-US" sz="4800" b="1" dirty="0"/>
              <a:t>When did death come into the world?</a:t>
            </a:r>
          </a:p>
        </p:txBody>
      </p:sp>
    </p:spTree>
    <p:extLst>
      <p:ext uri="{BB962C8B-B14F-4D97-AF65-F5344CB8AC3E}">
        <p14:creationId xmlns:p14="http://schemas.microsoft.com/office/powerpoint/2010/main" val="2669818776"/>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Genesis 2</a:t>
            </a:r>
          </a:p>
        </p:txBody>
      </p:sp>
    </p:spTree>
    <p:extLst>
      <p:ext uri="{BB962C8B-B14F-4D97-AF65-F5344CB8AC3E}">
        <p14:creationId xmlns:p14="http://schemas.microsoft.com/office/powerpoint/2010/main" val="18892474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87426" name="Rectangle 3"/>
          <p:cNvSpPr>
            <a:spLocks noGrp="1" noChangeArrowheads="1"/>
          </p:cNvSpPr>
          <p:nvPr>
            <p:ph type="title" idx="4294967295"/>
          </p:nvPr>
        </p:nvSpPr>
        <p:spPr>
          <a:xfrm>
            <a:off x="0" y="-6463"/>
            <a:ext cx="9144000" cy="896726"/>
          </a:xfrm>
        </p:spPr>
        <p:txBody>
          <a:bodyPr/>
          <a:lstStyle/>
          <a:p>
            <a:pPr eaLnBrk="1" hangingPunct="1"/>
            <a:r>
              <a:rPr lang="en-US" altLang="zh-CN" b="1" dirty="0">
                <a:solidFill>
                  <a:schemeClr val="bg1"/>
                </a:solidFill>
                <a:latin typeface="Arial" charset="0"/>
                <a:ea typeface="ＭＳ Ｐゴシック" charset="0"/>
              </a:rPr>
              <a:t>Did death exist before sin?</a:t>
            </a:r>
            <a:endParaRPr lang="en-US" altLang="zh-CN" b="1" dirty="0">
              <a:latin typeface="Arial" charset="0"/>
              <a:ea typeface="ＭＳ Ｐゴシック" charset="0"/>
            </a:endParaRPr>
          </a:p>
        </p:txBody>
      </p:sp>
      <p:sp>
        <p:nvSpPr>
          <p:cNvPr id="4" name="Rectangle 3"/>
          <p:cNvSpPr txBox="1">
            <a:spLocks noChangeArrowheads="1"/>
          </p:cNvSpPr>
          <p:nvPr/>
        </p:nvSpPr>
        <p:spPr bwMode="auto">
          <a:xfrm>
            <a:off x="0" y="830913"/>
            <a:ext cx="9144000" cy="771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r>
              <a:rPr lang="en-US" altLang="zh-CN" b="1" dirty="0">
                <a:solidFill>
                  <a:srgbClr val="FFFFFF"/>
                </a:solidFill>
                <a:latin typeface="Arial" charset="0"/>
              </a:rPr>
              <a:t>What do you think?</a:t>
            </a:r>
            <a:endParaRPr lang="en-US" altLang="zh-CN" b="1" dirty="0">
              <a:solidFill>
                <a:srgbClr val="000000"/>
              </a:solidFill>
              <a:latin typeface="Arial" charset="0"/>
            </a:endParaRPr>
          </a:p>
        </p:txBody>
      </p:sp>
      <p:grpSp>
        <p:nvGrpSpPr>
          <p:cNvPr id="5" name="Group 4"/>
          <p:cNvGrpSpPr/>
          <p:nvPr/>
        </p:nvGrpSpPr>
        <p:grpSpPr>
          <a:xfrm>
            <a:off x="0" y="1590609"/>
            <a:ext cx="5029002" cy="4056636"/>
            <a:chOff x="0" y="1887359"/>
            <a:chExt cx="5029002" cy="4056636"/>
          </a:xfrm>
        </p:grpSpPr>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2172243"/>
              <a:ext cx="5029002" cy="3771752"/>
            </a:xfrm>
            <a:prstGeom prst="rect">
              <a:avLst/>
            </a:prstGeom>
          </p:spPr>
        </p:pic>
        <p:sp>
          <p:nvSpPr>
            <p:cNvPr id="3" name="Oval Callout 2"/>
            <p:cNvSpPr/>
            <p:nvPr/>
          </p:nvSpPr>
          <p:spPr bwMode="auto">
            <a:xfrm>
              <a:off x="130565" y="1887359"/>
              <a:ext cx="3916949" cy="2979417"/>
            </a:xfrm>
            <a:prstGeom prst="wedgeEllipseCallout">
              <a:avLst>
                <a:gd name="adj1" fmla="val -52348"/>
                <a:gd name="adj2" fmla="val -61404"/>
              </a:avLst>
            </a:prstGeom>
            <a:solidFill>
              <a:schemeClr val="bg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fontAlgn="base" hangingPunct="0">
                <a:spcBef>
                  <a:spcPct val="0"/>
                </a:spcBef>
                <a:spcAft>
                  <a:spcPct val="0"/>
                </a:spcAft>
              </a:pPr>
              <a:r>
                <a:rPr lang="en-US" sz="6000" b="1" dirty="0">
                  <a:solidFill>
                    <a:srgbClr val="000000"/>
                  </a:solidFill>
                  <a:latin typeface="Arial" pitchFamily="34" charset="0"/>
                  <a:ea typeface="ＭＳ Ｐゴシック" pitchFamily="34" charset="-128"/>
                </a:rPr>
                <a:t>VERY GOOD</a:t>
              </a:r>
            </a:p>
          </p:txBody>
        </p:sp>
      </p:grpSp>
      <p:pic>
        <p:nvPicPr>
          <p:cNvPr id="6" name="Picture 5"/>
          <p:cNvPicPr>
            <a:picLocks noChangeAspect="1"/>
          </p:cNvPicPr>
          <p:nvPr/>
        </p:nvPicPr>
        <p:blipFill>
          <a:blip r:embed="rId5"/>
          <a:stretch>
            <a:fillRect/>
          </a:stretch>
        </p:blipFill>
        <p:spPr>
          <a:xfrm>
            <a:off x="5429626" y="1824545"/>
            <a:ext cx="3175000" cy="3822700"/>
          </a:xfrm>
          <a:prstGeom prst="rect">
            <a:avLst/>
          </a:prstGeom>
        </p:spPr>
      </p:pic>
      <p:sp>
        <p:nvSpPr>
          <p:cNvPr id="10" name="Rectangle 3"/>
          <p:cNvSpPr txBox="1">
            <a:spLocks noChangeArrowheads="1"/>
          </p:cNvSpPr>
          <p:nvPr/>
        </p:nvSpPr>
        <p:spPr bwMode="auto">
          <a:xfrm>
            <a:off x="0" y="5587894"/>
            <a:ext cx="9144000" cy="1213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r>
              <a:rPr lang="en-US" altLang="zh-CN" sz="3600" b="1" dirty="0">
                <a:solidFill>
                  <a:srgbClr val="FFFFFF"/>
                </a:solidFill>
                <a:latin typeface="Arial" charset="0"/>
              </a:rPr>
              <a:t>What does it mean that creation was </a:t>
            </a:r>
            <a:r>
              <a:rPr lang="mr-IN" altLang="zh-CN" sz="3600" b="1" dirty="0">
                <a:solidFill>
                  <a:srgbClr val="FFFFFF"/>
                </a:solidFill>
                <a:latin typeface="Arial" charset="0"/>
              </a:rPr>
              <a:t>"</a:t>
            </a:r>
            <a:r>
              <a:rPr lang="en-US" altLang="zh-CN" sz="3600" b="1" dirty="0">
                <a:solidFill>
                  <a:srgbClr val="FFFFFF"/>
                </a:solidFill>
                <a:latin typeface="Arial" charset="0"/>
              </a:rPr>
              <a:t>very good</a:t>
            </a:r>
            <a:r>
              <a:rPr lang="mr-IN" altLang="zh-CN" sz="3600" b="1" dirty="0">
                <a:solidFill>
                  <a:srgbClr val="FFFFFF"/>
                </a:solidFill>
                <a:latin typeface="Arial" charset="0"/>
              </a:rPr>
              <a:t>"</a:t>
            </a:r>
            <a:r>
              <a:rPr lang="en-US" altLang="zh-CN" sz="3600" b="1" dirty="0">
                <a:solidFill>
                  <a:srgbClr val="FFFFFF"/>
                </a:solidFill>
                <a:latin typeface="Arial" charset="0"/>
              </a:rPr>
              <a:t> if death existed then?</a:t>
            </a:r>
          </a:p>
        </p:txBody>
      </p:sp>
    </p:spTree>
    <p:extLst>
      <p:ext uri="{BB962C8B-B14F-4D97-AF65-F5344CB8AC3E}">
        <p14:creationId xmlns:p14="http://schemas.microsoft.com/office/powerpoint/2010/main" val="1688020805"/>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57" name="Picture 5" descr="2 Hist of Death Both 0047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87424"/>
            <a:ext cx="9144000" cy="396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21091" name="Rectangle 3"/>
          <p:cNvSpPr>
            <a:spLocks noGrp="1" noChangeArrowheads="1"/>
          </p:cNvSpPr>
          <p:nvPr>
            <p:ph type="title" idx="4294967295"/>
          </p:nvPr>
        </p:nvSpPr>
        <p:spPr>
          <a:xfrm>
            <a:off x="11113" y="616024"/>
            <a:ext cx="8229600" cy="685800"/>
          </a:xfrm>
        </p:spPr>
        <p:txBody>
          <a:bodyPr/>
          <a:lstStyle/>
          <a:p>
            <a:pPr algn="l" eaLnBrk="1" hangingPunct="1">
              <a:defRPr/>
            </a:pPr>
            <a:r>
              <a:rPr lang="en-US" b="1" dirty="0">
                <a:solidFill>
                  <a:srgbClr val="C00000"/>
                </a:solidFill>
              </a:rPr>
              <a:t>Two Histories of </a:t>
            </a:r>
            <a:r>
              <a:rPr lang="en-US" b="1" i="1" dirty="0"/>
              <a:t>Death</a:t>
            </a:r>
            <a:r>
              <a:rPr lang="en-US" b="1" dirty="0"/>
              <a:t> </a:t>
            </a:r>
          </a:p>
        </p:txBody>
      </p:sp>
      <p:sp>
        <p:nvSpPr>
          <p:cNvPr id="5721092" name="Rectangle 4"/>
          <p:cNvSpPr>
            <a:spLocks noChangeArrowheads="1"/>
          </p:cNvSpPr>
          <p:nvPr/>
        </p:nvSpPr>
        <p:spPr bwMode="auto">
          <a:xfrm>
            <a:off x="0" y="4197424"/>
            <a:ext cx="9144000" cy="30480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a:solidFill>
                <a:srgbClr val="000000"/>
              </a:solidFill>
              <a:latin typeface="Arial" charset="0"/>
              <a:ea typeface="ＭＳ Ｐゴシック" charset="0"/>
              <a:cs typeface="Arial"/>
            </a:endParaRPr>
          </a:p>
        </p:txBody>
      </p:sp>
      <p:sp>
        <p:nvSpPr>
          <p:cNvPr id="8" name="Rectangle 3"/>
          <p:cNvSpPr txBox="1">
            <a:spLocks noChangeArrowheads="1"/>
          </p:cNvSpPr>
          <p:nvPr/>
        </p:nvSpPr>
        <p:spPr bwMode="auto">
          <a:xfrm>
            <a:off x="685800" y="1454224"/>
            <a:ext cx="2514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defTabSz="914400" eaLnBrk="1" hangingPunct="1">
              <a:defRPr/>
            </a:pPr>
            <a:r>
              <a:rPr lang="en-US" sz="2800" b="1" dirty="0">
                <a:solidFill>
                  <a:srgbClr val="FF0000"/>
                </a:solidFill>
                <a:latin typeface="Arial"/>
                <a:ea typeface="ＭＳ Ｐゴシック"/>
                <a:cs typeface="Arial"/>
              </a:rPr>
              <a:t>Beginning</a:t>
            </a:r>
            <a:endParaRPr lang="en-US" sz="2800" b="1" dirty="0">
              <a:solidFill>
                <a:srgbClr val="000000"/>
              </a:solidFill>
              <a:latin typeface="Arial"/>
              <a:ea typeface="ＭＳ Ｐゴシック"/>
              <a:cs typeface="Arial"/>
            </a:endParaRPr>
          </a:p>
        </p:txBody>
      </p:sp>
      <p:sp>
        <p:nvSpPr>
          <p:cNvPr id="9" name="Rectangle 3"/>
          <p:cNvSpPr txBox="1">
            <a:spLocks noChangeArrowheads="1"/>
          </p:cNvSpPr>
          <p:nvPr/>
        </p:nvSpPr>
        <p:spPr bwMode="auto">
          <a:xfrm>
            <a:off x="5943600" y="1454224"/>
            <a:ext cx="2514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defTabSz="914400" eaLnBrk="1" hangingPunct="1">
              <a:defRPr/>
            </a:pPr>
            <a:r>
              <a:rPr lang="en-US" sz="2800" b="1" dirty="0">
                <a:solidFill>
                  <a:srgbClr val="0000CC"/>
                </a:solidFill>
                <a:latin typeface="Arial"/>
                <a:ea typeface="ＭＳ Ｐゴシック"/>
                <a:cs typeface="Arial"/>
              </a:rPr>
              <a:t>Future</a:t>
            </a:r>
          </a:p>
        </p:txBody>
      </p:sp>
      <p:sp>
        <p:nvSpPr>
          <p:cNvPr id="10" name="Rectangle 3"/>
          <p:cNvSpPr txBox="1">
            <a:spLocks noChangeArrowheads="1"/>
          </p:cNvSpPr>
          <p:nvPr/>
        </p:nvSpPr>
        <p:spPr bwMode="auto">
          <a:xfrm>
            <a:off x="2819400" y="1530424"/>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defTabSz="914400" eaLnBrk="1" hangingPunct="1">
              <a:defRPr/>
            </a:pPr>
            <a:r>
              <a:rPr lang="en-US" sz="2000" dirty="0">
                <a:solidFill>
                  <a:srgbClr val="3366FF"/>
                </a:solidFill>
                <a:latin typeface="Arial"/>
                <a:ea typeface="ＭＳ Ｐゴシック"/>
                <a:cs typeface="Arial"/>
              </a:rPr>
              <a:t>Death is an enemy</a:t>
            </a:r>
          </a:p>
        </p:txBody>
      </p:sp>
      <p:sp>
        <p:nvSpPr>
          <p:cNvPr id="11" name="Rectangle 3"/>
          <p:cNvSpPr txBox="1">
            <a:spLocks noChangeArrowheads="1"/>
          </p:cNvSpPr>
          <p:nvPr/>
        </p:nvSpPr>
        <p:spPr bwMode="auto">
          <a:xfrm>
            <a:off x="2057400" y="1835224"/>
            <a:ext cx="1752600" cy="533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defTabSz="914400" eaLnBrk="1" hangingPunct="1">
              <a:defRPr/>
            </a:pPr>
            <a:r>
              <a:rPr lang="en-US" sz="1600" b="1" dirty="0">
                <a:solidFill>
                  <a:srgbClr val="000000"/>
                </a:solidFill>
                <a:latin typeface="Arial"/>
                <a:ea typeface="ＭＳ Ｐゴシック"/>
                <a:cs typeface="Arial"/>
              </a:rPr>
              <a:t>Man</a:t>
            </a:r>
            <a:r>
              <a:rPr lang="mr-IN" sz="1600" b="1" dirty="0">
                <a:solidFill>
                  <a:srgbClr val="000000"/>
                </a:solidFill>
                <a:latin typeface="Arial"/>
                <a:ea typeface="ＭＳ Ｐゴシック"/>
                <a:cs typeface="Arial"/>
              </a:rPr>
              <a:t>'</a:t>
            </a:r>
            <a:r>
              <a:rPr lang="en-US" sz="1600" b="1" dirty="0">
                <a:solidFill>
                  <a:srgbClr val="000000"/>
                </a:solidFill>
                <a:latin typeface="Arial"/>
                <a:ea typeface="ＭＳ Ｐゴシック"/>
                <a:cs typeface="Arial"/>
              </a:rPr>
              <a:t>s sin brought Death</a:t>
            </a:r>
          </a:p>
        </p:txBody>
      </p:sp>
      <p:sp>
        <p:nvSpPr>
          <p:cNvPr id="12" name="Rectangle 3"/>
          <p:cNvSpPr txBox="1">
            <a:spLocks noChangeArrowheads="1"/>
          </p:cNvSpPr>
          <p:nvPr/>
        </p:nvSpPr>
        <p:spPr bwMode="auto">
          <a:xfrm>
            <a:off x="4953000" y="1835224"/>
            <a:ext cx="1752600" cy="533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defTabSz="914400" eaLnBrk="1" hangingPunct="1">
              <a:defRPr/>
            </a:pPr>
            <a:r>
              <a:rPr lang="en-US" sz="1600" b="1" dirty="0">
                <a:solidFill>
                  <a:srgbClr val="000000"/>
                </a:solidFill>
                <a:latin typeface="Arial"/>
                <a:ea typeface="ＭＳ Ｐゴシック"/>
                <a:cs typeface="Arial"/>
              </a:rPr>
              <a:t>DEATH will be done away with</a:t>
            </a:r>
          </a:p>
        </p:txBody>
      </p:sp>
      <p:sp>
        <p:nvSpPr>
          <p:cNvPr id="13" name="Rectangle 3"/>
          <p:cNvSpPr txBox="1">
            <a:spLocks noChangeArrowheads="1"/>
          </p:cNvSpPr>
          <p:nvPr/>
        </p:nvSpPr>
        <p:spPr bwMode="auto">
          <a:xfrm>
            <a:off x="2286000" y="2521024"/>
            <a:ext cx="4191000"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defTabSz="914400" eaLnBrk="1" hangingPunct="1">
              <a:defRPr/>
            </a:pPr>
            <a:r>
              <a:rPr lang="en-US" sz="1600" b="1" dirty="0">
                <a:solidFill>
                  <a:srgbClr val="FFFFFF"/>
                </a:solidFill>
                <a:latin typeface="Arial"/>
                <a:ea typeface="ＭＳ Ｐゴシック"/>
                <a:cs typeface="Arial"/>
              </a:rPr>
              <a:t>ONLY THOUSANDS OF YEARS</a:t>
            </a:r>
          </a:p>
        </p:txBody>
      </p:sp>
      <p:sp>
        <p:nvSpPr>
          <p:cNvPr id="14" name="Rectangle 3"/>
          <p:cNvSpPr txBox="1">
            <a:spLocks noChangeArrowheads="1"/>
          </p:cNvSpPr>
          <p:nvPr/>
        </p:nvSpPr>
        <p:spPr bwMode="auto">
          <a:xfrm>
            <a:off x="2819400" y="3740224"/>
            <a:ext cx="297180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defTabSz="914400" eaLnBrk="1" hangingPunct="1">
              <a:defRPr/>
            </a:pPr>
            <a:r>
              <a:rPr lang="en-US" sz="2000" dirty="0">
                <a:solidFill>
                  <a:srgbClr val="3366FF"/>
                </a:solidFill>
                <a:latin typeface="Arial"/>
                <a:ea typeface="ＭＳ Ｐゴシック"/>
                <a:cs typeface="Arial"/>
              </a:rPr>
              <a:t>Death is temporary</a:t>
            </a:r>
          </a:p>
        </p:txBody>
      </p:sp>
      <p:sp>
        <p:nvSpPr>
          <p:cNvPr id="15" name="Rectangle 3"/>
          <p:cNvSpPr txBox="1">
            <a:spLocks noChangeArrowheads="1"/>
          </p:cNvSpPr>
          <p:nvPr/>
        </p:nvSpPr>
        <p:spPr bwMode="auto">
          <a:xfrm>
            <a:off x="1295400" y="2825824"/>
            <a:ext cx="1066800" cy="60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defTabSz="914400" eaLnBrk="1" hangingPunct="1">
              <a:defRPr/>
            </a:pPr>
            <a:r>
              <a:rPr lang="en-US" sz="1600" b="1" dirty="0">
                <a:solidFill>
                  <a:srgbClr val="FFFFFF"/>
                </a:solidFill>
                <a:latin typeface="Arial"/>
                <a:ea typeface="ＭＳ Ｐゴシック"/>
                <a:cs typeface="Arial"/>
              </a:rPr>
              <a:t>NO DEATH</a:t>
            </a:r>
          </a:p>
        </p:txBody>
      </p:sp>
      <p:sp>
        <p:nvSpPr>
          <p:cNvPr id="16" name="Rectangle 3"/>
          <p:cNvSpPr txBox="1">
            <a:spLocks noChangeArrowheads="1"/>
          </p:cNvSpPr>
          <p:nvPr/>
        </p:nvSpPr>
        <p:spPr bwMode="auto">
          <a:xfrm>
            <a:off x="6858000" y="2825824"/>
            <a:ext cx="1066800" cy="60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defTabSz="914400" eaLnBrk="1" hangingPunct="1">
              <a:defRPr/>
            </a:pPr>
            <a:r>
              <a:rPr lang="en-US" sz="1600" b="1" dirty="0">
                <a:solidFill>
                  <a:srgbClr val="FFFFFF"/>
                </a:solidFill>
                <a:latin typeface="Arial"/>
                <a:ea typeface="ＭＳ Ｐゴシック"/>
                <a:cs typeface="Arial"/>
              </a:rPr>
              <a:t>NO DEATH</a:t>
            </a:r>
          </a:p>
        </p:txBody>
      </p:sp>
      <p:sp>
        <p:nvSpPr>
          <p:cNvPr id="17" name="Rectangle 3"/>
          <p:cNvSpPr txBox="1">
            <a:spLocks noChangeArrowheads="1"/>
          </p:cNvSpPr>
          <p:nvPr/>
        </p:nvSpPr>
        <p:spPr bwMode="auto">
          <a:xfrm>
            <a:off x="114300" y="2902024"/>
            <a:ext cx="1219200" cy="838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defTabSz="914400" eaLnBrk="1" hangingPunct="1">
              <a:defRPr/>
            </a:pPr>
            <a:r>
              <a:rPr lang="en-US" sz="2400" b="1" dirty="0">
                <a:solidFill>
                  <a:srgbClr val="000000"/>
                </a:solidFill>
                <a:latin typeface="Arial"/>
                <a:ea typeface="ＭＳ Ｐゴシック"/>
                <a:cs typeface="Arial"/>
              </a:rPr>
              <a:t>God</a:t>
            </a:r>
            <a:r>
              <a:rPr lang="mr-IN" sz="2400" b="1" dirty="0">
                <a:solidFill>
                  <a:srgbClr val="000000"/>
                </a:solidFill>
                <a:latin typeface="Arial"/>
                <a:ea typeface="ＭＳ Ｐゴシック"/>
                <a:cs typeface="Arial"/>
              </a:rPr>
              <a:t>'</a:t>
            </a:r>
            <a:r>
              <a:rPr lang="en-US" sz="2400" b="1" dirty="0">
                <a:solidFill>
                  <a:srgbClr val="000000"/>
                </a:solidFill>
                <a:latin typeface="Arial"/>
                <a:ea typeface="ＭＳ Ｐゴシック"/>
                <a:cs typeface="Arial"/>
              </a:rPr>
              <a:t>s Word</a:t>
            </a:r>
          </a:p>
        </p:txBody>
      </p:sp>
      <p:grpSp>
        <p:nvGrpSpPr>
          <p:cNvPr id="2" name="Group 1"/>
          <p:cNvGrpSpPr/>
          <p:nvPr/>
        </p:nvGrpSpPr>
        <p:grpSpPr>
          <a:xfrm>
            <a:off x="0" y="4349824"/>
            <a:ext cx="9144000" cy="2895600"/>
            <a:chOff x="0" y="3962400"/>
            <a:chExt cx="9144000" cy="2895600"/>
          </a:xfrm>
        </p:grpSpPr>
        <p:pic>
          <p:nvPicPr>
            <p:cNvPr id="301060" name="Picture 6" descr="2 Hist of Death Both 0047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962400"/>
              <a:ext cx="9144000" cy="289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 name="Rectangle 3"/>
            <p:cNvSpPr txBox="1">
              <a:spLocks noChangeArrowheads="1"/>
            </p:cNvSpPr>
            <p:nvPr/>
          </p:nvSpPr>
          <p:spPr bwMode="auto">
            <a:xfrm>
              <a:off x="0" y="4648200"/>
              <a:ext cx="1447800" cy="838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defTabSz="914400" eaLnBrk="1" hangingPunct="1">
                <a:defRPr/>
              </a:pPr>
              <a:r>
                <a:rPr lang="en-US" sz="2400" b="1" dirty="0">
                  <a:solidFill>
                    <a:srgbClr val="000000"/>
                  </a:solidFill>
                  <a:latin typeface="Arial"/>
                  <a:ea typeface="ＭＳ Ｐゴシック"/>
                  <a:cs typeface="Arial"/>
                </a:rPr>
                <a:t>Man</a:t>
              </a:r>
              <a:r>
                <a:rPr lang="mr-IN" sz="2400" b="1" dirty="0">
                  <a:solidFill>
                    <a:srgbClr val="000000"/>
                  </a:solidFill>
                  <a:latin typeface="Arial"/>
                  <a:ea typeface="ＭＳ Ｐゴシック"/>
                  <a:cs typeface="Arial"/>
                </a:rPr>
                <a:t>'</a:t>
              </a:r>
              <a:r>
                <a:rPr lang="en-US" sz="2400" b="1" dirty="0">
                  <a:solidFill>
                    <a:srgbClr val="000000"/>
                  </a:solidFill>
                  <a:latin typeface="Arial"/>
                  <a:ea typeface="ＭＳ Ｐゴシック"/>
                  <a:cs typeface="Arial"/>
                </a:rPr>
                <a:t>s Opinion</a:t>
              </a:r>
            </a:p>
          </p:txBody>
        </p:sp>
        <p:sp>
          <p:nvSpPr>
            <p:cNvPr id="20" name="Rectangle 3"/>
            <p:cNvSpPr txBox="1">
              <a:spLocks noChangeArrowheads="1"/>
            </p:cNvSpPr>
            <p:nvPr/>
          </p:nvSpPr>
          <p:spPr bwMode="auto">
            <a:xfrm>
              <a:off x="3581400" y="4724400"/>
              <a:ext cx="1524000" cy="533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defTabSz="914400" eaLnBrk="1" hangingPunct="1">
                <a:defRPr/>
              </a:pPr>
              <a:r>
                <a:rPr lang="en-US" sz="1400" b="1" dirty="0">
                  <a:solidFill>
                    <a:srgbClr val="000000"/>
                  </a:solidFill>
                  <a:latin typeface="Arial"/>
                  <a:ea typeface="ＭＳ Ｐゴシック"/>
                  <a:cs typeface="Arial"/>
                </a:rPr>
                <a:t>MILLIONS AND MILLIONS OF YEARS</a:t>
              </a:r>
            </a:p>
          </p:txBody>
        </p:sp>
        <p:sp>
          <p:nvSpPr>
            <p:cNvPr id="21" name="Rectangle 3"/>
            <p:cNvSpPr txBox="1">
              <a:spLocks noChangeArrowheads="1"/>
            </p:cNvSpPr>
            <p:nvPr/>
          </p:nvSpPr>
          <p:spPr bwMode="auto">
            <a:xfrm>
              <a:off x="1295400" y="5562600"/>
              <a:ext cx="1600200" cy="68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defTabSz="914400" eaLnBrk="1" hangingPunct="1">
                <a:lnSpc>
                  <a:spcPct val="80000"/>
                </a:lnSpc>
                <a:defRPr/>
              </a:pPr>
              <a:r>
                <a:rPr lang="en-US" sz="1600" b="1" dirty="0">
                  <a:solidFill>
                    <a:srgbClr val="000000"/>
                  </a:solidFill>
                  <a:latin typeface="Arial"/>
                  <a:ea typeface="ＭＳ Ｐゴシック"/>
                  <a:cs typeface="Arial"/>
                </a:rPr>
                <a:t>Life and death have always been together</a:t>
              </a:r>
            </a:p>
          </p:txBody>
        </p:sp>
        <p:sp>
          <p:nvSpPr>
            <p:cNvPr id="22" name="Rectangle 3"/>
            <p:cNvSpPr txBox="1">
              <a:spLocks noChangeArrowheads="1"/>
            </p:cNvSpPr>
            <p:nvPr/>
          </p:nvSpPr>
          <p:spPr bwMode="auto">
            <a:xfrm>
              <a:off x="5791200" y="5562600"/>
              <a:ext cx="2590800" cy="533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defTabSz="914400" eaLnBrk="1" hangingPunct="1">
                <a:lnSpc>
                  <a:spcPct val="80000"/>
                </a:lnSpc>
                <a:defRPr/>
              </a:pPr>
              <a:r>
                <a:rPr lang="en-US" sz="1600" b="1" dirty="0">
                  <a:solidFill>
                    <a:srgbClr val="000000"/>
                  </a:solidFill>
                  <a:latin typeface="Arial"/>
                  <a:ea typeface="ＭＳ Ｐゴシック"/>
                  <a:cs typeface="Arial"/>
                </a:rPr>
                <a:t>As long as there is life, there will be death</a:t>
              </a:r>
            </a:p>
          </p:txBody>
        </p:sp>
        <p:sp>
          <p:nvSpPr>
            <p:cNvPr id="23" name="Rectangle 3"/>
            <p:cNvSpPr txBox="1">
              <a:spLocks noChangeArrowheads="1"/>
            </p:cNvSpPr>
            <p:nvPr/>
          </p:nvSpPr>
          <p:spPr bwMode="auto">
            <a:xfrm>
              <a:off x="2971800" y="5562600"/>
              <a:ext cx="2819400" cy="60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defTabSz="914400" eaLnBrk="1" hangingPunct="1">
                <a:defRPr/>
              </a:pPr>
              <a:r>
                <a:rPr lang="en-US" sz="2000" dirty="0">
                  <a:solidFill>
                    <a:srgbClr val="3366FF"/>
                  </a:solidFill>
                  <a:latin typeface="Arial"/>
                  <a:ea typeface="ＭＳ Ｐゴシック"/>
                  <a:cs typeface="Arial"/>
                </a:rPr>
                <a:t>Death is a permanent part of history</a:t>
              </a:r>
            </a:p>
          </p:txBody>
        </p:sp>
      </p:grpSp>
      <p:sp>
        <p:nvSpPr>
          <p:cNvPr id="24" name="Title 1"/>
          <p:cNvSpPr txBox="1">
            <a:spLocks/>
          </p:cNvSpPr>
          <p:nvPr/>
        </p:nvSpPr>
        <p:spPr>
          <a:xfrm>
            <a:off x="0" y="0"/>
            <a:ext cx="9144000" cy="719138"/>
          </a:xfrm>
          <a:prstGeom prst="rect">
            <a:avLst/>
          </a:prstGeom>
          <a:solidFill>
            <a:srgbClr val="000000"/>
          </a:solidFill>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defTabSz="914400">
              <a:defRPr/>
            </a:pPr>
            <a:r>
              <a:rPr lang="en-US" sz="3600" b="1" dirty="0">
                <a:solidFill>
                  <a:srgbClr val="FFFFFF"/>
                </a:solidFill>
                <a:latin typeface="Arial"/>
                <a:ea typeface="ＭＳ Ｐゴシック" charset="-128"/>
                <a:cs typeface="ＭＳ Ｐゴシック" charset="-128"/>
              </a:rPr>
              <a:t>How long has death existed (Rom. 5:12)?</a:t>
            </a:r>
          </a:p>
        </p:txBody>
      </p:sp>
    </p:spTree>
    <p:extLst>
      <p:ext uri="{BB962C8B-B14F-4D97-AF65-F5344CB8AC3E}">
        <p14:creationId xmlns:p14="http://schemas.microsoft.com/office/powerpoint/2010/main" val="27453842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4572000" y="0"/>
            <a:ext cx="4572000" cy="6858000"/>
          </a:xfrm>
          <a:prstGeom prst="rect">
            <a:avLst/>
          </a:prstGeom>
        </p:spPr>
      </p:pic>
      <p:pic>
        <p:nvPicPr>
          <p:cNvPr id="8" name="Picture 7"/>
          <p:cNvPicPr>
            <a:picLocks noChangeAspect="1"/>
          </p:cNvPicPr>
          <p:nvPr/>
        </p:nvPicPr>
        <p:blipFill>
          <a:blip r:embed="rId4"/>
          <a:stretch>
            <a:fillRect/>
          </a:stretch>
        </p:blipFill>
        <p:spPr>
          <a:xfrm>
            <a:off x="0" y="0"/>
            <a:ext cx="4572000" cy="6858000"/>
          </a:xfrm>
          <a:prstGeom prst="rect">
            <a:avLst/>
          </a:prstGeom>
        </p:spPr>
      </p:pic>
      <p:sp>
        <p:nvSpPr>
          <p:cNvPr id="464898" name="Rectangle 2"/>
          <p:cNvSpPr>
            <a:spLocks noGrp="1" noChangeArrowheads="1"/>
          </p:cNvSpPr>
          <p:nvPr>
            <p:ph type="title"/>
          </p:nvPr>
        </p:nvSpPr>
        <p:spPr>
          <a:xfrm>
            <a:off x="0" y="670564"/>
            <a:ext cx="9144000" cy="2171392"/>
          </a:xfrm>
        </p:spPr>
        <p:txBody>
          <a:bodyPr/>
          <a:lstStyle/>
          <a:p>
            <a:pPr eaLnBrk="1" hangingPunct="1"/>
            <a:r>
              <a:rPr lang="en-US" altLang="zh-CN" sz="11700" b="1" dirty="0">
                <a:solidFill>
                  <a:schemeClr val="bg1"/>
                </a:solidFill>
                <a:effectLst>
                  <a:glow rad="165100">
                    <a:schemeClr val="tx1"/>
                  </a:glow>
                </a:effectLst>
                <a:latin typeface="Arial" charset="0"/>
                <a:ea typeface="Osaka" charset="0"/>
                <a:cs typeface="Osaka" charset="0"/>
              </a:rPr>
              <a:t>Genesis 3</a:t>
            </a:r>
            <a:endParaRPr lang="en-US" altLang="zh-CN" sz="6000" b="1" dirty="0">
              <a:effectLst>
                <a:glow rad="165100">
                  <a:schemeClr val="tx1"/>
                </a:glow>
              </a:effectLst>
              <a:latin typeface="Arial" charset="0"/>
              <a:ea typeface="Osaka" charset="0"/>
              <a:cs typeface="Osaka" charset="0"/>
            </a:endParaRPr>
          </a:p>
        </p:txBody>
      </p:sp>
      <p:sp>
        <p:nvSpPr>
          <p:cNvPr id="3" name="Rectangle 2"/>
          <p:cNvSpPr txBox="1">
            <a:spLocks noChangeArrowheads="1"/>
          </p:cNvSpPr>
          <p:nvPr/>
        </p:nvSpPr>
        <p:spPr bwMode="auto">
          <a:xfrm>
            <a:off x="0" y="4065588"/>
            <a:ext cx="4495149" cy="2770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Osaka" pitchFamily="-106" charset="-128"/>
              </a:defRPr>
            </a:lvl1pPr>
            <a:lvl2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2pPr>
            <a:lvl3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3pPr>
            <a:lvl4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4pPr>
            <a:lvl5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5pPr>
            <a:lvl6pPr marL="457200" algn="ctr" rtl="0" fontAlgn="base">
              <a:spcBef>
                <a:spcPct val="0"/>
              </a:spcBef>
              <a:spcAft>
                <a:spcPct val="0"/>
              </a:spcAft>
              <a:defRPr sz="4400">
                <a:solidFill>
                  <a:schemeClr val="tx2"/>
                </a:solidFill>
                <a:latin typeface="Arial" pitchFamily="34" charset="0"/>
                <a:ea typeface="Osaka" pitchFamily="-128" charset="-128"/>
              </a:defRPr>
            </a:lvl6pPr>
            <a:lvl7pPr marL="914400" algn="ctr" rtl="0" fontAlgn="base">
              <a:spcBef>
                <a:spcPct val="0"/>
              </a:spcBef>
              <a:spcAft>
                <a:spcPct val="0"/>
              </a:spcAft>
              <a:defRPr sz="4400">
                <a:solidFill>
                  <a:schemeClr val="tx2"/>
                </a:solidFill>
                <a:latin typeface="Arial" pitchFamily="34" charset="0"/>
                <a:ea typeface="Osaka" pitchFamily="-128" charset="-128"/>
              </a:defRPr>
            </a:lvl7pPr>
            <a:lvl8pPr marL="1371600" algn="ctr" rtl="0" fontAlgn="base">
              <a:spcBef>
                <a:spcPct val="0"/>
              </a:spcBef>
              <a:spcAft>
                <a:spcPct val="0"/>
              </a:spcAft>
              <a:defRPr sz="4400">
                <a:solidFill>
                  <a:schemeClr val="tx2"/>
                </a:solidFill>
                <a:latin typeface="Arial" pitchFamily="34" charset="0"/>
                <a:ea typeface="Osaka" pitchFamily="-128" charset="-128"/>
              </a:defRPr>
            </a:lvl8pPr>
            <a:lvl9pPr marL="1828800" algn="ctr" rtl="0" fontAlgn="base">
              <a:spcBef>
                <a:spcPct val="0"/>
              </a:spcBef>
              <a:spcAft>
                <a:spcPct val="0"/>
              </a:spcAft>
              <a:defRPr sz="4400">
                <a:solidFill>
                  <a:schemeClr val="tx2"/>
                </a:solidFill>
                <a:latin typeface="Arial" pitchFamily="34" charset="0"/>
                <a:ea typeface="Osaka" pitchFamily="-128" charset="-128"/>
              </a:defRPr>
            </a:lvl9pPr>
          </a:lstStyle>
          <a:p>
            <a:pPr eaLnBrk="1" hangingPunct="1"/>
            <a:r>
              <a:rPr lang="en-US" altLang="zh-CN" sz="5400" b="1" dirty="0">
                <a:solidFill>
                  <a:srgbClr val="FFFFFF"/>
                </a:solidFill>
                <a:effectLst>
                  <a:glow rad="165100">
                    <a:srgbClr val="000000"/>
                  </a:glow>
                </a:effectLst>
                <a:latin typeface="Arial" charset="0"/>
                <a:ea typeface="Osaka" charset="0"/>
                <a:cs typeface="Osaka" charset="0"/>
              </a:rPr>
              <a:t>What </a:t>
            </a:r>
            <a:r>
              <a:rPr lang="en-US" altLang="zh-CN" sz="5400" b="1" dirty="0">
                <a:solidFill>
                  <a:srgbClr val="FFFF00"/>
                </a:solidFill>
                <a:effectLst>
                  <a:glow rad="165100">
                    <a:srgbClr val="000000"/>
                  </a:glow>
                </a:effectLst>
                <a:latin typeface="Arial" charset="0"/>
                <a:ea typeface="Osaka" charset="0"/>
                <a:cs typeface="Osaka" charset="0"/>
              </a:rPr>
              <a:t>we</a:t>
            </a:r>
            <a:r>
              <a:rPr lang="en-US" altLang="zh-CN" sz="5400" b="1" dirty="0">
                <a:solidFill>
                  <a:srgbClr val="FFFFFF"/>
                </a:solidFill>
                <a:effectLst>
                  <a:glow rad="165100">
                    <a:srgbClr val="000000"/>
                  </a:glow>
                </a:effectLst>
                <a:latin typeface="Arial" charset="0"/>
                <a:ea typeface="Osaka" charset="0"/>
                <a:cs typeface="Osaka" charset="0"/>
              </a:rPr>
              <a:t> </a:t>
            </a:r>
            <a:br>
              <a:rPr lang="en-US" altLang="zh-CN" sz="5400" b="1" dirty="0">
                <a:solidFill>
                  <a:srgbClr val="FFFFFF"/>
                </a:solidFill>
                <a:effectLst>
                  <a:glow rad="165100">
                    <a:srgbClr val="000000"/>
                  </a:glow>
                </a:effectLst>
                <a:latin typeface="Arial" charset="0"/>
                <a:ea typeface="Osaka" charset="0"/>
                <a:cs typeface="Osaka" charset="0"/>
              </a:rPr>
            </a:br>
            <a:r>
              <a:rPr lang="en-US" altLang="zh-CN" sz="5400" b="1" dirty="0">
                <a:solidFill>
                  <a:srgbClr val="FFFFFF"/>
                </a:solidFill>
                <a:effectLst>
                  <a:glow rad="165100">
                    <a:srgbClr val="000000"/>
                  </a:glow>
                </a:effectLst>
                <a:latin typeface="Arial" charset="0"/>
                <a:ea typeface="Osaka" charset="0"/>
                <a:cs typeface="Osaka" charset="0"/>
              </a:rPr>
              <a:t>did </a:t>
            </a:r>
            <a:r>
              <a:rPr lang="en-US" altLang="zh-CN" sz="5400" b="1" dirty="0">
                <a:solidFill>
                  <a:srgbClr val="FFFF00"/>
                </a:solidFill>
                <a:effectLst>
                  <a:glow rad="165100">
                    <a:srgbClr val="000000"/>
                  </a:glow>
                </a:effectLst>
                <a:latin typeface="Chalkduster"/>
                <a:ea typeface="Osaka" charset="0"/>
                <a:cs typeface="Chalkduster"/>
              </a:rPr>
              <a:t>wrong</a:t>
            </a:r>
            <a:endParaRPr lang="en-US" altLang="zh-CN" sz="2400" b="1" dirty="0">
              <a:solidFill>
                <a:srgbClr val="FFFF00"/>
              </a:solidFill>
              <a:effectLst>
                <a:glow rad="165100">
                  <a:srgbClr val="000000"/>
                </a:glow>
              </a:effectLst>
              <a:latin typeface="Chalkduster"/>
              <a:ea typeface="Osaka" charset="0"/>
              <a:cs typeface="Chalkduster"/>
            </a:endParaRPr>
          </a:p>
        </p:txBody>
      </p:sp>
      <p:sp>
        <p:nvSpPr>
          <p:cNvPr id="2" name="Down Arrow 1"/>
          <p:cNvSpPr/>
          <p:nvPr/>
        </p:nvSpPr>
        <p:spPr bwMode="auto">
          <a:xfrm rot="2308285">
            <a:off x="2219449" y="2578363"/>
            <a:ext cx="1565160" cy="2001119"/>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pitchFamily="34" charset="0"/>
              <a:ea typeface="ＭＳ Ｐゴシック" pitchFamily="34" charset="-128"/>
            </a:endParaRPr>
          </a:p>
        </p:txBody>
      </p:sp>
      <p:sp>
        <p:nvSpPr>
          <p:cNvPr id="5" name="Rectangle 2"/>
          <p:cNvSpPr txBox="1">
            <a:spLocks noChangeArrowheads="1"/>
          </p:cNvSpPr>
          <p:nvPr/>
        </p:nvSpPr>
        <p:spPr bwMode="auto">
          <a:xfrm>
            <a:off x="4648852" y="4065587"/>
            <a:ext cx="4495149" cy="2770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Osaka" pitchFamily="-106" charset="-128"/>
              </a:defRPr>
            </a:lvl1pPr>
            <a:lvl2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2pPr>
            <a:lvl3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3pPr>
            <a:lvl4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4pPr>
            <a:lvl5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5pPr>
            <a:lvl6pPr marL="457200" algn="ctr" rtl="0" fontAlgn="base">
              <a:spcBef>
                <a:spcPct val="0"/>
              </a:spcBef>
              <a:spcAft>
                <a:spcPct val="0"/>
              </a:spcAft>
              <a:defRPr sz="4400">
                <a:solidFill>
                  <a:schemeClr val="tx2"/>
                </a:solidFill>
                <a:latin typeface="Arial" pitchFamily="34" charset="0"/>
                <a:ea typeface="Osaka" pitchFamily="-128" charset="-128"/>
              </a:defRPr>
            </a:lvl6pPr>
            <a:lvl7pPr marL="914400" algn="ctr" rtl="0" fontAlgn="base">
              <a:spcBef>
                <a:spcPct val="0"/>
              </a:spcBef>
              <a:spcAft>
                <a:spcPct val="0"/>
              </a:spcAft>
              <a:defRPr sz="4400">
                <a:solidFill>
                  <a:schemeClr val="tx2"/>
                </a:solidFill>
                <a:latin typeface="Arial" pitchFamily="34" charset="0"/>
                <a:ea typeface="Osaka" pitchFamily="-128" charset="-128"/>
              </a:defRPr>
            </a:lvl7pPr>
            <a:lvl8pPr marL="1371600" algn="ctr" rtl="0" fontAlgn="base">
              <a:spcBef>
                <a:spcPct val="0"/>
              </a:spcBef>
              <a:spcAft>
                <a:spcPct val="0"/>
              </a:spcAft>
              <a:defRPr sz="4400">
                <a:solidFill>
                  <a:schemeClr val="tx2"/>
                </a:solidFill>
                <a:latin typeface="Arial" pitchFamily="34" charset="0"/>
                <a:ea typeface="Osaka" pitchFamily="-128" charset="-128"/>
              </a:defRPr>
            </a:lvl8pPr>
            <a:lvl9pPr marL="1828800" algn="ctr" rtl="0" fontAlgn="base">
              <a:spcBef>
                <a:spcPct val="0"/>
              </a:spcBef>
              <a:spcAft>
                <a:spcPct val="0"/>
              </a:spcAft>
              <a:defRPr sz="4400">
                <a:solidFill>
                  <a:schemeClr val="tx2"/>
                </a:solidFill>
                <a:latin typeface="Arial" pitchFamily="34" charset="0"/>
                <a:ea typeface="Osaka" pitchFamily="-128" charset="-128"/>
              </a:defRPr>
            </a:lvl9pPr>
          </a:lstStyle>
          <a:p>
            <a:pPr eaLnBrk="1" hangingPunct="1"/>
            <a:r>
              <a:rPr lang="en-US" altLang="zh-CN" sz="5400" b="1" dirty="0">
                <a:solidFill>
                  <a:srgbClr val="FFFFFF"/>
                </a:solidFill>
                <a:effectLst>
                  <a:glow rad="165100">
                    <a:srgbClr val="000000"/>
                  </a:glow>
                </a:effectLst>
                <a:latin typeface="Arial" charset="0"/>
                <a:ea typeface="Osaka" charset="0"/>
                <a:cs typeface="Osaka" charset="0"/>
              </a:rPr>
              <a:t>What </a:t>
            </a:r>
            <a:r>
              <a:rPr lang="en-US" altLang="zh-CN" sz="5400" b="1" dirty="0">
                <a:solidFill>
                  <a:srgbClr val="FFFF00"/>
                </a:solidFill>
                <a:effectLst>
                  <a:glow rad="165100">
                    <a:srgbClr val="000000"/>
                  </a:glow>
                </a:effectLst>
                <a:latin typeface="Arial" charset="0"/>
                <a:ea typeface="Osaka" charset="0"/>
                <a:cs typeface="Osaka" charset="0"/>
              </a:rPr>
              <a:t>God</a:t>
            </a:r>
            <a:r>
              <a:rPr lang="en-US" altLang="zh-CN" sz="5400" b="1" dirty="0">
                <a:solidFill>
                  <a:srgbClr val="FFFFFF"/>
                </a:solidFill>
                <a:effectLst>
                  <a:glow rad="165100">
                    <a:srgbClr val="000000"/>
                  </a:glow>
                </a:effectLst>
                <a:latin typeface="Arial" charset="0"/>
                <a:ea typeface="Osaka" charset="0"/>
                <a:cs typeface="Osaka" charset="0"/>
              </a:rPr>
              <a:t> did </a:t>
            </a:r>
            <a:r>
              <a:rPr lang="en-US" altLang="zh-CN" sz="6000" b="1" dirty="0">
                <a:solidFill>
                  <a:srgbClr val="CCFFCC"/>
                </a:solidFill>
                <a:effectLst>
                  <a:glow rad="165100">
                    <a:srgbClr val="000000"/>
                  </a:glow>
                </a:effectLst>
                <a:latin typeface="Arial" charset="0"/>
                <a:ea typeface="Osaka" charset="0"/>
                <a:cs typeface="Osaka" charset="0"/>
              </a:rPr>
              <a:t>right</a:t>
            </a:r>
            <a:endParaRPr lang="en-US" altLang="zh-CN" sz="2400" b="1" dirty="0">
              <a:solidFill>
                <a:srgbClr val="CCFFCC"/>
              </a:solidFill>
              <a:effectLst>
                <a:glow rad="165100">
                  <a:srgbClr val="000000"/>
                </a:glow>
              </a:effectLst>
              <a:latin typeface="Arial" charset="0"/>
              <a:ea typeface="Osaka" charset="0"/>
              <a:cs typeface="Osaka" charset="0"/>
            </a:endParaRPr>
          </a:p>
        </p:txBody>
      </p:sp>
      <p:sp>
        <p:nvSpPr>
          <p:cNvPr id="6" name="Down Arrow 5"/>
          <p:cNvSpPr/>
          <p:nvPr/>
        </p:nvSpPr>
        <p:spPr bwMode="auto">
          <a:xfrm rot="19344291">
            <a:off x="5213336" y="2578364"/>
            <a:ext cx="1565160" cy="2001119"/>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pitchFamily="34" charset="0"/>
              <a:ea typeface="ＭＳ Ｐゴシック" pitchFamily="34" charset="-128"/>
            </a:endParaRPr>
          </a:p>
        </p:txBody>
      </p:sp>
    </p:spTree>
    <p:extLst>
      <p:ext uri="{BB962C8B-B14F-4D97-AF65-F5344CB8AC3E}">
        <p14:creationId xmlns:p14="http://schemas.microsoft.com/office/powerpoint/2010/main" val="2160955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up)">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5" grpId="0"/>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Genesis 4</a:t>
            </a:r>
          </a:p>
        </p:txBody>
      </p:sp>
    </p:spTree>
    <p:extLst>
      <p:ext uri="{BB962C8B-B14F-4D97-AF65-F5344CB8AC3E}">
        <p14:creationId xmlns:p14="http://schemas.microsoft.com/office/powerpoint/2010/main" val="40131628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2849" name="Picture 3"/>
          <p:cNvPicPr>
            <a:picLocks noChangeAspect="1"/>
          </p:cNvPicPr>
          <p:nvPr/>
        </p:nvPicPr>
        <p:blipFill rotWithShape="1">
          <a:blip r:embed="rId3">
            <a:extLst>
              <a:ext uri="{28A0092B-C50C-407E-A947-70E740481C1C}">
                <a14:useLocalDpi xmlns:a14="http://schemas.microsoft.com/office/drawing/2010/main"/>
              </a:ext>
            </a:extLst>
          </a:blip>
          <a:srcRect l="1126" r="393" b="1125"/>
          <a:stretch/>
        </p:blipFill>
        <p:spPr bwMode="auto">
          <a:xfrm>
            <a:off x="0" y="-27384"/>
            <a:ext cx="9144000" cy="6885384"/>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462850" name="Title 1"/>
          <p:cNvSpPr>
            <a:spLocks noGrp="1"/>
          </p:cNvSpPr>
          <p:nvPr>
            <p:ph type="ctrTitle"/>
          </p:nvPr>
        </p:nvSpPr>
        <p:spPr>
          <a:xfrm>
            <a:off x="0" y="6092825"/>
            <a:ext cx="9217026" cy="765175"/>
          </a:xfrm>
          <a:solidFill>
            <a:srgbClr val="000000"/>
          </a:solidFill>
        </p:spPr>
        <p:txBody>
          <a:bodyPr/>
          <a:lstStyle/>
          <a:p>
            <a:r>
              <a:rPr lang="mr-IN" b="1" dirty="0">
                <a:solidFill>
                  <a:schemeClr val="bg1"/>
                </a:solidFill>
                <a:latin typeface="Arial" charset="0"/>
                <a:ea typeface="ＭＳ Ｐゴシック" charset="0"/>
                <a:cs typeface="ＭＳ Ｐゴシック" charset="0"/>
              </a:rPr>
              <a:t>"</a:t>
            </a:r>
            <a:r>
              <a:rPr lang="en-US" b="1" dirty="0">
                <a:solidFill>
                  <a:schemeClr val="bg1"/>
                </a:solidFill>
                <a:latin typeface="Arial" charset="0"/>
                <a:ea typeface="ＭＳ Ｐゴシック" charset="0"/>
                <a:cs typeface="ＭＳ Ｐゴシック" charset="0"/>
              </a:rPr>
              <a:t>By Faith…</a:t>
            </a:r>
            <a:r>
              <a:rPr lang="mr-IN" b="1" dirty="0">
                <a:solidFill>
                  <a:schemeClr val="bg1"/>
                </a:solidFill>
                <a:latin typeface="Arial" charset="0"/>
                <a:ea typeface="ＭＳ Ｐゴシック" charset="0"/>
                <a:cs typeface="ＭＳ Ｐゴシック" charset="0"/>
              </a:rPr>
              <a:t>"</a:t>
            </a:r>
            <a:r>
              <a:rPr lang="en-US" b="1" dirty="0">
                <a:solidFill>
                  <a:schemeClr val="bg1"/>
                </a:solidFill>
                <a:latin typeface="Arial" charset="0"/>
                <a:ea typeface="ＭＳ Ｐゴシック" charset="0"/>
                <a:cs typeface="ＭＳ Ｐゴシック" charset="0"/>
              </a:rPr>
              <a:t> (Hebrews 11)</a:t>
            </a:r>
          </a:p>
        </p:txBody>
      </p:sp>
      <p:sp>
        <p:nvSpPr>
          <p:cNvPr id="5" name="Title 1"/>
          <p:cNvSpPr txBox="1">
            <a:spLocks/>
          </p:cNvSpPr>
          <p:nvPr/>
        </p:nvSpPr>
        <p:spPr bwMode="auto">
          <a:xfrm>
            <a:off x="0" y="-26988"/>
            <a:ext cx="7164388" cy="23034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mr-IN" b="1" dirty="0">
                <a:solidFill>
                  <a:srgbClr val="FFFFFF"/>
                </a:solidFill>
              </a:rPr>
              <a:t>"</a:t>
            </a:r>
            <a:r>
              <a:rPr lang="en-US" b="1" dirty="0">
                <a:solidFill>
                  <a:srgbClr val="FFFFFF"/>
                </a:solidFill>
              </a:rPr>
              <a:t>It was </a:t>
            </a:r>
            <a:r>
              <a:rPr lang="en-US" b="1" dirty="0">
                <a:solidFill>
                  <a:srgbClr val="FFFF00"/>
                </a:solidFill>
              </a:rPr>
              <a:t>by faith</a:t>
            </a:r>
            <a:r>
              <a:rPr lang="en-US" b="1" dirty="0">
                <a:solidFill>
                  <a:srgbClr val="FFFFFF"/>
                </a:solidFill>
              </a:rPr>
              <a:t> that Abel brought a more acceptable offering to God than Cain did. Abel</a:t>
            </a:r>
            <a:r>
              <a:rPr lang="mr-IN" b="1" dirty="0">
                <a:solidFill>
                  <a:srgbClr val="FFFFFF"/>
                </a:solidFill>
              </a:rPr>
              <a:t>'</a:t>
            </a:r>
            <a:r>
              <a:rPr lang="en-US" b="1" dirty="0">
                <a:solidFill>
                  <a:srgbClr val="FFFFFF"/>
                </a:solidFill>
              </a:rPr>
              <a:t>s offering gave evidence that he was a righteous man, and God showed his approval of his gifts. Although Abel is long dead, he still speaks to us by his example of </a:t>
            </a:r>
            <a:r>
              <a:rPr lang="en-US" b="1" dirty="0">
                <a:solidFill>
                  <a:srgbClr val="FFFF00"/>
                </a:solidFill>
              </a:rPr>
              <a:t>faith</a:t>
            </a:r>
            <a:r>
              <a:rPr lang="mr-IN" b="1" dirty="0">
                <a:solidFill>
                  <a:srgbClr val="FFFFFF"/>
                </a:solidFill>
              </a:rPr>
              <a:t>"</a:t>
            </a:r>
            <a:r>
              <a:rPr lang="en-US" b="1" dirty="0">
                <a:solidFill>
                  <a:srgbClr val="FFFFFF"/>
                </a:solidFill>
              </a:rPr>
              <a:t> (Heb. 11:4 </a:t>
            </a:r>
            <a:r>
              <a:rPr lang="en-US" sz="2000" b="1" dirty="0">
                <a:solidFill>
                  <a:srgbClr val="FFFFFF"/>
                </a:solidFill>
              </a:rPr>
              <a:t>NLT</a:t>
            </a:r>
            <a:r>
              <a:rPr lang="en-US" b="1" dirty="0">
                <a:solidFill>
                  <a:srgbClr val="FFFFFF"/>
                </a:solidFill>
              </a:rPr>
              <a:t>)</a:t>
            </a:r>
          </a:p>
        </p:txBody>
      </p:sp>
    </p:spTree>
    <p:extLst>
      <p:ext uri="{BB962C8B-B14F-4D97-AF65-F5344CB8AC3E}">
        <p14:creationId xmlns:p14="http://schemas.microsoft.com/office/powerpoint/2010/main" val="1684924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974182"/>
            <a:ext cx="9139520" cy="513219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 name="Rounded Rectangular Callout 1"/>
          <p:cNvSpPr/>
          <p:nvPr/>
        </p:nvSpPr>
        <p:spPr bwMode="auto">
          <a:xfrm>
            <a:off x="142449" y="1605929"/>
            <a:ext cx="6217677" cy="1994288"/>
          </a:xfrm>
          <a:prstGeom prst="wedgeRoundRectCallout">
            <a:avLst>
              <a:gd name="adj1" fmla="val 58607"/>
              <a:gd name="adj2" fmla="val 40341"/>
              <a:gd name="adj3" fmla="val 16667"/>
            </a:avLst>
          </a:prstGeom>
          <a:solidFill>
            <a:srgbClr val="FFFFFF"/>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900098" name="Rectangle 2"/>
          <p:cNvSpPr>
            <a:spLocks noGrp="1" noChangeArrowheads="1"/>
          </p:cNvSpPr>
          <p:nvPr>
            <p:ph type="ctrTitle"/>
          </p:nvPr>
        </p:nvSpPr>
        <p:spPr>
          <a:xfrm>
            <a:off x="142450" y="1735330"/>
            <a:ext cx="6217676" cy="1864887"/>
          </a:xfrm>
          <a:noFill/>
          <a:ln>
            <a:noFill/>
          </a:ln>
          <a:effectLst/>
        </p:spPr>
        <p:txBody>
          <a:bodyPr vert="horz" wrap="square" lIns="91440" tIns="45720" rIns="91440" bIns="45720" numCol="1" anchor="ctr" anchorCtr="0" compatLnSpc="1">
            <a:prstTxWarp prst="textNoShape">
              <a:avLst/>
            </a:prstTxWarp>
          </a:bodyPr>
          <a:lstStyle/>
          <a:p>
            <a:r>
              <a:rPr lang="mr-IN" b="1" dirty="0">
                <a:solidFill>
                  <a:schemeClr val="tx1"/>
                </a:solidFill>
                <a:effectLst/>
                <a:latin typeface="Arial" charset="0"/>
                <a:ea typeface="ＭＳ Ｐゴシック" charset="0"/>
                <a:cs typeface="ＭＳ Ｐゴシック" charset="0"/>
              </a:rPr>
              <a:t>"</a:t>
            </a:r>
            <a:r>
              <a:rPr lang="en-US" b="1" dirty="0">
                <a:solidFill>
                  <a:schemeClr val="tx1"/>
                </a:solidFill>
                <a:effectLst/>
                <a:latin typeface="Arial" charset="0"/>
                <a:ea typeface="ＭＳ Ｐゴシック" charset="0"/>
                <a:cs typeface="ＭＳ Ｐゴシック" charset="0"/>
              </a:rPr>
              <a:t>Believe in humanity, not god.</a:t>
            </a:r>
            <a:r>
              <a:rPr lang="mr-IN" b="1" dirty="0">
                <a:solidFill>
                  <a:schemeClr val="tx1"/>
                </a:solidFill>
                <a:effectLst/>
                <a:latin typeface="Arial" charset="0"/>
                <a:ea typeface="ＭＳ Ｐゴシック" charset="0"/>
                <a:cs typeface="ＭＳ Ｐゴシック" charset="0"/>
              </a:rPr>
              <a:t>"</a:t>
            </a:r>
            <a:endParaRPr lang="en-US" b="1" dirty="0">
              <a:solidFill>
                <a:schemeClr val="tx1"/>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904520050"/>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Genesis 5</a:t>
            </a:r>
          </a:p>
        </p:txBody>
      </p:sp>
    </p:spTree>
    <p:extLst>
      <p:ext uri="{BB962C8B-B14F-4D97-AF65-F5344CB8AC3E}">
        <p14:creationId xmlns:p14="http://schemas.microsoft.com/office/powerpoint/2010/main" val="35050011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3"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1314" name="Text Box 3"/>
          <p:cNvSpPr txBox="1">
            <a:spLocks noChangeArrowheads="1"/>
          </p:cNvSpPr>
          <p:nvPr/>
        </p:nvSpPr>
        <p:spPr bwMode="auto">
          <a:xfrm>
            <a:off x="8578850" y="76200"/>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altLang="zh-CN" b="1">
                <a:solidFill>
                  <a:srgbClr val="FFFFFF"/>
                </a:solidFill>
                <a:latin typeface="Arial"/>
                <a:cs typeface="Arial"/>
              </a:rPr>
              <a:t>85</a:t>
            </a:r>
          </a:p>
        </p:txBody>
      </p:sp>
      <p:sp>
        <p:nvSpPr>
          <p:cNvPr id="418820" name="Rectangle 4"/>
          <p:cNvSpPr>
            <a:spLocks noGrp="1" noChangeArrowheads="1"/>
          </p:cNvSpPr>
          <p:nvPr>
            <p:ph type="ctrTitle"/>
          </p:nvPr>
        </p:nvSpPr>
        <p:spPr>
          <a:xfrm>
            <a:off x="457200" y="76200"/>
            <a:ext cx="8001000" cy="990600"/>
          </a:xfrm>
        </p:spPr>
        <p:txBody>
          <a:bodyPr/>
          <a:lstStyle/>
          <a:p>
            <a:pPr eaLnBrk="1" hangingPunct="1">
              <a:defRPr/>
            </a:pPr>
            <a:r>
              <a:rPr lang="en-US" dirty="0">
                <a:latin typeface="Arial" charset="0"/>
                <a:ea typeface="ＭＳ Ｐゴシック" charset="0"/>
                <a:cs typeface="ＭＳ Ｐゴシック" charset="0"/>
              </a:rPr>
              <a:t>Genesis 5 Genealogy</a:t>
            </a:r>
          </a:p>
        </p:txBody>
      </p:sp>
      <p:sp>
        <p:nvSpPr>
          <p:cNvPr id="418822" name="Rectangle 6"/>
          <p:cNvSpPr>
            <a:spLocks noChangeArrowheads="1"/>
          </p:cNvSpPr>
          <p:nvPr/>
        </p:nvSpPr>
        <p:spPr bwMode="auto">
          <a:xfrm>
            <a:off x="685800" y="14478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latin typeface="Arial" charset="0"/>
                <a:ea typeface="ＭＳ Ｐゴシック" charset="0"/>
                <a:cs typeface="ＭＳ Ｐゴシック" charset="0"/>
              </a:rPr>
              <a:t>Seth</a:t>
            </a:r>
            <a:endParaRPr lang="en-US" sz="320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418823" name="Rectangle 7">
            <a:hlinkClick r:id="rId3"/>
          </p:cNvPr>
          <p:cNvSpPr>
            <a:spLocks noChangeArrowheads="1"/>
          </p:cNvSpPr>
          <p:nvPr/>
        </p:nvSpPr>
        <p:spPr bwMode="auto">
          <a:xfrm>
            <a:off x="685800" y="20574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en-US" sz="3200" b="1" dirty="0">
                <a:solidFill>
                  <a:srgbClr val="FFFFFF"/>
                </a:solidFill>
                <a:effectLst>
                  <a:outerShdw blurRad="38100" dist="38100" dir="2700000" algn="tl">
                    <a:srgbClr val="010199"/>
                  </a:outerShdw>
                </a:effectLst>
                <a:latin typeface="Arial" charset="0"/>
                <a:ea typeface="ＭＳ Ｐゴシック" charset="0"/>
                <a:cs typeface="ＭＳ Ｐゴシック" charset="0"/>
              </a:rPr>
              <a:t>Enosh</a:t>
            </a:r>
            <a:endParaRPr lang="en-US" sz="3200" dirty="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418824" name="Rectangle 8">
            <a:hlinkClick r:id="rId3"/>
          </p:cNvPr>
          <p:cNvSpPr>
            <a:spLocks noChangeArrowheads="1"/>
          </p:cNvSpPr>
          <p:nvPr/>
        </p:nvSpPr>
        <p:spPr bwMode="auto">
          <a:xfrm>
            <a:off x="685800" y="26670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latin typeface="Arial" charset="0"/>
                <a:ea typeface="ＭＳ Ｐゴシック" charset="0"/>
                <a:cs typeface="ＭＳ Ｐゴシック" charset="0"/>
              </a:rPr>
              <a:t>Kenan</a:t>
            </a:r>
            <a:endParaRPr lang="en-US" sz="320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418825" name="Rectangle 9">
            <a:hlinkClick r:id="rId3"/>
          </p:cNvPr>
          <p:cNvSpPr>
            <a:spLocks noChangeArrowheads="1"/>
          </p:cNvSpPr>
          <p:nvPr/>
        </p:nvSpPr>
        <p:spPr bwMode="auto">
          <a:xfrm>
            <a:off x="685800" y="32766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latin typeface="Arial" charset="0"/>
                <a:ea typeface="ＭＳ Ｐゴシック" charset="0"/>
                <a:cs typeface="ＭＳ Ｐゴシック" charset="0"/>
              </a:rPr>
              <a:t>Mahalalel</a:t>
            </a:r>
            <a:endParaRPr lang="en-US" sz="320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418826" name="Rectangle 10">
            <a:hlinkClick r:id="rId3"/>
          </p:cNvPr>
          <p:cNvSpPr>
            <a:spLocks noChangeArrowheads="1"/>
          </p:cNvSpPr>
          <p:nvPr/>
        </p:nvSpPr>
        <p:spPr bwMode="auto">
          <a:xfrm>
            <a:off x="685800" y="38862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latin typeface="Arial" charset="0"/>
                <a:ea typeface="ＭＳ Ｐゴシック" charset="0"/>
                <a:cs typeface="ＭＳ Ｐゴシック" charset="0"/>
              </a:rPr>
              <a:t>Jared</a:t>
            </a:r>
            <a:endParaRPr lang="en-US" sz="320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418827" name="Rectangle 11">
            <a:hlinkClick r:id="rId3"/>
          </p:cNvPr>
          <p:cNvSpPr>
            <a:spLocks noChangeArrowheads="1"/>
          </p:cNvSpPr>
          <p:nvPr/>
        </p:nvSpPr>
        <p:spPr bwMode="auto">
          <a:xfrm>
            <a:off x="685800" y="44958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latin typeface="Arial" charset="0"/>
                <a:ea typeface="ＭＳ Ｐゴシック" charset="0"/>
                <a:cs typeface="ＭＳ Ｐゴシック" charset="0"/>
              </a:rPr>
              <a:t>Enoch</a:t>
            </a:r>
          </a:p>
        </p:txBody>
      </p:sp>
      <p:sp>
        <p:nvSpPr>
          <p:cNvPr id="418828" name="Rectangle 12">
            <a:hlinkClick r:id="rId5" action="ppaction://hlinkpres?slideindex=10&amp;slidetitle=The Mystery of the Genesis  5 "/>
          </p:cNvPr>
          <p:cNvSpPr>
            <a:spLocks noChangeArrowheads="1"/>
          </p:cNvSpPr>
          <p:nvPr/>
        </p:nvSpPr>
        <p:spPr bwMode="auto">
          <a:xfrm>
            <a:off x="685800" y="51054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latin typeface="Arial" charset="0"/>
                <a:ea typeface="ＭＳ Ｐゴシック" charset="0"/>
                <a:cs typeface="ＭＳ Ｐゴシック" charset="0"/>
              </a:rPr>
              <a:t>Methuselah</a:t>
            </a:r>
            <a:endParaRPr lang="en-US" sz="320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418829" name="Rectangle 13">
            <a:hlinkClick r:id="rId5" action="ppaction://hlinkpres?slideindex=10&amp;slidetitle=The Mystery of the Genesis  5 "/>
          </p:cNvPr>
          <p:cNvSpPr>
            <a:spLocks noChangeArrowheads="1"/>
          </p:cNvSpPr>
          <p:nvPr/>
        </p:nvSpPr>
        <p:spPr bwMode="auto">
          <a:xfrm>
            <a:off x="685800" y="57150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latin typeface="Arial" charset="0"/>
                <a:ea typeface="ＭＳ Ｐゴシック" charset="0"/>
                <a:cs typeface="ＭＳ Ｐゴシック" charset="0"/>
              </a:rPr>
              <a:t>Lamech</a:t>
            </a:r>
            <a:endParaRPr lang="en-US" sz="320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418830" name="Rectangle 14">
            <a:hlinkClick r:id="rId5" action="ppaction://hlinkpres?slideindex=10&amp;slidetitle=The Mystery of the Genesis  5 "/>
          </p:cNvPr>
          <p:cNvSpPr>
            <a:spLocks noChangeArrowheads="1"/>
          </p:cNvSpPr>
          <p:nvPr/>
        </p:nvSpPr>
        <p:spPr bwMode="auto">
          <a:xfrm>
            <a:off x="685800" y="63246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latin typeface="Arial" charset="0"/>
                <a:ea typeface="ＭＳ Ｐゴシック" charset="0"/>
                <a:cs typeface="ＭＳ Ｐゴシック" charset="0"/>
              </a:rPr>
              <a:t>Noah</a:t>
            </a:r>
            <a:endParaRPr lang="en-US" sz="320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
        <p:nvSpPr>
          <p:cNvPr id="418833" name="Rectangle 17"/>
          <p:cNvSpPr>
            <a:spLocks noChangeArrowheads="1"/>
          </p:cNvSpPr>
          <p:nvPr/>
        </p:nvSpPr>
        <p:spPr bwMode="auto">
          <a:xfrm>
            <a:off x="685800" y="838200"/>
            <a:ext cx="28956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latin typeface="Arial" charset="0"/>
                <a:ea typeface="ＭＳ Ｐゴシック" charset="0"/>
                <a:cs typeface="ＭＳ Ｐゴシック" charset="0"/>
              </a:rPr>
              <a:t>Adam</a:t>
            </a:r>
            <a:endParaRPr lang="en-US" sz="3200">
              <a:solidFill>
                <a:srgbClr val="FFFFFF"/>
              </a:solidFill>
              <a:effectLst>
                <a:outerShdw blurRad="38100" dist="38100" dir="2700000" algn="tl">
                  <a:srgbClr val="010199"/>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326883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1185" name="Text Box 3"/>
          <p:cNvSpPr txBox="1">
            <a:spLocks noChangeArrowheads="1"/>
          </p:cNvSpPr>
          <p:nvPr/>
        </p:nvSpPr>
        <p:spPr bwMode="auto">
          <a:xfrm>
            <a:off x="8578850" y="762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altLang="zh-CN" b="1">
                <a:solidFill>
                  <a:srgbClr val="FFFFFF"/>
                </a:solidFill>
                <a:cs typeface="Arial" charset="0"/>
              </a:rPr>
              <a:t>90</a:t>
            </a:r>
          </a:p>
        </p:txBody>
      </p:sp>
      <p:grpSp>
        <p:nvGrpSpPr>
          <p:cNvPr id="6" name="Group 5"/>
          <p:cNvGrpSpPr/>
          <p:nvPr/>
        </p:nvGrpSpPr>
        <p:grpSpPr>
          <a:xfrm>
            <a:off x="762000" y="76200"/>
            <a:ext cx="6096000" cy="6786563"/>
            <a:chOff x="762000" y="76200"/>
            <a:chExt cx="6096000" cy="6786563"/>
          </a:xfrm>
        </p:grpSpPr>
        <p:pic>
          <p:nvPicPr>
            <p:cNvPr id="221186" name="Picture 5" descr="Gen 5 Methusaleh Old Earth.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62000" y="76200"/>
              <a:ext cx="6096000" cy="6786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bwMode="auto">
            <a:xfrm>
              <a:off x="899592" y="548680"/>
              <a:ext cx="3312368" cy="115212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pitchFamily="-112" charset="0"/>
                <a:ea typeface="ＭＳ Ｐゴシック" pitchFamily="-112" charset="-128"/>
                <a:cs typeface="ＭＳ Ｐゴシック" pitchFamily="-112" charset="-128"/>
              </a:endParaRPr>
            </a:p>
          </p:txBody>
        </p:sp>
        <p:sp>
          <p:nvSpPr>
            <p:cNvPr id="7" name="Rectangle 6"/>
            <p:cNvSpPr/>
            <p:nvPr/>
          </p:nvSpPr>
          <p:spPr bwMode="auto">
            <a:xfrm>
              <a:off x="827584" y="1412776"/>
              <a:ext cx="2952328" cy="93610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pitchFamily="-112" charset="0"/>
                <a:ea typeface="ＭＳ Ｐゴシック" pitchFamily="-112" charset="-128"/>
                <a:cs typeface="ＭＳ Ｐゴシック" pitchFamily="-112" charset="-128"/>
              </a:endParaRPr>
            </a:p>
          </p:txBody>
        </p:sp>
        <p:sp>
          <p:nvSpPr>
            <p:cNvPr id="8" name="Rectangle 7"/>
            <p:cNvSpPr/>
            <p:nvPr/>
          </p:nvSpPr>
          <p:spPr bwMode="auto">
            <a:xfrm>
              <a:off x="827584" y="1700808"/>
              <a:ext cx="2736304" cy="93610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pitchFamily="-112" charset="0"/>
                <a:ea typeface="ＭＳ Ｐゴシック" pitchFamily="-112" charset="-128"/>
                <a:cs typeface="ＭＳ Ｐゴシック" pitchFamily="-112" charset="-128"/>
              </a:endParaRPr>
            </a:p>
          </p:txBody>
        </p:sp>
        <p:sp>
          <p:nvSpPr>
            <p:cNvPr id="9" name="Rectangle 8"/>
            <p:cNvSpPr/>
            <p:nvPr/>
          </p:nvSpPr>
          <p:spPr bwMode="auto">
            <a:xfrm>
              <a:off x="827584" y="1988840"/>
              <a:ext cx="2376264" cy="93610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pitchFamily="-112" charset="0"/>
                <a:ea typeface="ＭＳ Ｐゴシック" pitchFamily="-112" charset="-128"/>
                <a:cs typeface="ＭＳ Ｐゴシック" pitchFamily="-112" charset="-128"/>
              </a:endParaRPr>
            </a:p>
          </p:txBody>
        </p:sp>
        <p:sp>
          <p:nvSpPr>
            <p:cNvPr id="10" name="Rectangle 9"/>
            <p:cNvSpPr/>
            <p:nvPr/>
          </p:nvSpPr>
          <p:spPr bwMode="auto">
            <a:xfrm>
              <a:off x="827584" y="2564904"/>
              <a:ext cx="2088232" cy="72008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pitchFamily="-112" charset="0"/>
                <a:ea typeface="ＭＳ Ｐゴシック" pitchFamily="-112" charset="-128"/>
                <a:cs typeface="ＭＳ Ｐゴシック" pitchFamily="-112" charset="-128"/>
              </a:endParaRPr>
            </a:p>
          </p:txBody>
        </p:sp>
      </p:grpSp>
      <p:sp>
        <p:nvSpPr>
          <p:cNvPr id="4" name="TextBox 3"/>
          <p:cNvSpPr txBox="1"/>
          <p:nvPr/>
        </p:nvSpPr>
        <p:spPr>
          <a:xfrm>
            <a:off x="827584" y="577131"/>
            <a:ext cx="3456384" cy="3170099"/>
          </a:xfrm>
          <a:prstGeom prst="rect">
            <a:avLst/>
          </a:prstGeom>
          <a:noFill/>
        </p:spPr>
        <p:txBody>
          <a:bodyPr wrap="square" rtlCol="0">
            <a:spAutoFit/>
          </a:bodyPr>
          <a:lstStyle/>
          <a:p>
            <a:pPr defTabSz="914400" eaLnBrk="0" fontAlgn="base" hangingPunct="0">
              <a:spcBef>
                <a:spcPct val="0"/>
              </a:spcBef>
              <a:spcAft>
                <a:spcPct val="0"/>
              </a:spcAft>
            </a:pPr>
            <a:r>
              <a:rPr lang="en-US" altLang="zh-CN" sz="2000" b="1" dirty="0">
                <a:solidFill>
                  <a:srgbClr val="000000"/>
                </a:solidFill>
                <a:latin typeface="Arial" charset="0"/>
                <a:ea typeface="ＭＳ Ｐゴシック" charset="0"/>
                <a:cs typeface="ＭＳ Ｐゴシック" charset="0"/>
              </a:rPr>
              <a:t>I JUST TURNED 969 YEARS OLD AND PEOPLE KEEP TELLING ME HOW OLD I AM.  I TELL THEM I</a:t>
            </a:r>
            <a:r>
              <a:rPr lang="mr-IN" altLang="zh-CN" sz="2000" b="1" dirty="0">
                <a:solidFill>
                  <a:srgbClr val="000000"/>
                </a:solidFill>
                <a:latin typeface="Arial" charset="0"/>
                <a:ea typeface="ＭＳ Ｐゴシック" charset="0"/>
                <a:cs typeface="ＭＳ Ｐゴシック" charset="0"/>
              </a:rPr>
              <a:t>'</a:t>
            </a:r>
            <a:r>
              <a:rPr lang="en-US" altLang="zh-CN" sz="2000" b="1" dirty="0">
                <a:solidFill>
                  <a:srgbClr val="000000"/>
                </a:solidFill>
                <a:latin typeface="Arial" charset="0"/>
                <a:ea typeface="ＭＳ Ｐゴシック" charset="0"/>
                <a:cs typeface="ＭＳ Ｐゴシック" charset="0"/>
              </a:rPr>
              <a:t>M NOT OLD!  THE </a:t>
            </a:r>
            <a:br>
              <a:rPr lang="en-US" altLang="zh-CN" sz="2000" b="1" dirty="0">
                <a:solidFill>
                  <a:srgbClr val="000000"/>
                </a:solidFill>
                <a:latin typeface="Arial" charset="0"/>
                <a:ea typeface="ＭＳ Ｐゴシック" charset="0"/>
                <a:cs typeface="ＭＳ Ｐゴシック" charset="0"/>
              </a:rPr>
            </a:br>
            <a:r>
              <a:rPr lang="en-US" altLang="zh-CN" sz="2000" b="1" dirty="0">
                <a:solidFill>
                  <a:srgbClr val="000000"/>
                </a:solidFill>
                <a:latin typeface="Arial" charset="0"/>
                <a:ea typeface="ＭＳ Ｐゴシック" charset="0"/>
                <a:cs typeface="ＭＳ Ｐゴシック" charset="0"/>
              </a:rPr>
              <a:t>EARTH IS OLD!  IT</a:t>
            </a:r>
            <a:r>
              <a:rPr lang="mr-IN" altLang="zh-CN" sz="2000" b="1" dirty="0">
                <a:solidFill>
                  <a:srgbClr val="000000"/>
                </a:solidFill>
                <a:latin typeface="Arial" charset="0"/>
                <a:ea typeface="ＭＳ Ｐゴシック" charset="0"/>
                <a:cs typeface="ＭＳ Ｐゴシック" charset="0"/>
              </a:rPr>
              <a:t>'</a:t>
            </a:r>
            <a:r>
              <a:rPr lang="en-US" altLang="zh-CN" sz="2000" b="1" dirty="0">
                <a:solidFill>
                  <a:srgbClr val="000000"/>
                </a:solidFill>
                <a:latin typeface="Arial" charset="0"/>
                <a:ea typeface="ＭＳ Ｐゴシック" charset="0"/>
                <a:cs typeface="ＭＳ Ｐゴシック" charset="0"/>
              </a:rPr>
              <a:t>S ALMOST 700 YEARS OLDER THAN </a:t>
            </a:r>
            <a:br>
              <a:rPr lang="en-US" altLang="zh-CN" sz="2000" b="1" dirty="0">
                <a:solidFill>
                  <a:srgbClr val="000000"/>
                </a:solidFill>
                <a:latin typeface="Arial" charset="0"/>
                <a:ea typeface="ＭＳ Ｐゴシック" charset="0"/>
                <a:cs typeface="ＭＳ Ｐゴシック" charset="0"/>
              </a:rPr>
            </a:br>
            <a:r>
              <a:rPr lang="en-US" altLang="zh-CN" sz="2000" b="1" dirty="0">
                <a:solidFill>
                  <a:srgbClr val="000000"/>
                </a:solidFill>
                <a:latin typeface="Arial" charset="0"/>
                <a:ea typeface="ＭＳ Ｐゴシック" charset="0"/>
                <a:cs typeface="ＭＳ Ｐゴシック" charset="0"/>
              </a:rPr>
              <a:t>I AM!</a:t>
            </a:r>
            <a:endParaRPr lang="zh-CN" altLang="en-US" sz="2000" b="1" dirty="0">
              <a:solidFill>
                <a:srgbClr val="000000"/>
              </a:solidFill>
              <a:latin typeface="Arial" charset="0"/>
              <a:ea typeface="ＭＳ Ｐゴシック" charset="0"/>
              <a:cs typeface="ＭＳ Ｐゴシック" charset="0"/>
            </a:endParaRPr>
          </a:p>
          <a:p>
            <a:pPr defTabSz="914400" eaLnBrk="0" fontAlgn="base" hangingPunct="0">
              <a:spcBef>
                <a:spcPct val="0"/>
              </a:spcBef>
              <a:spcAft>
                <a:spcPct val="0"/>
              </a:spcAft>
            </a:pPr>
            <a:endParaRPr lang="en-US" sz="2000" dirty="0">
              <a:solidFill>
                <a:srgbClr val="000000"/>
              </a:solidFill>
              <a:latin typeface="Arial" charset="0"/>
              <a:ea typeface="ＭＳ Ｐゴシック" charset="0"/>
              <a:cs typeface="ＭＳ Ｐゴシック" charset="0"/>
            </a:endParaRPr>
          </a:p>
        </p:txBody>
      </p:sp>
      <p:sp>
        <p:nvSpPr>
          <p:cNvPr id="14" name="Rectangle 4"/>
          <p:cNvSpPr txBox="1">
            <a:spLocks noChangeArrowheads="1"/>
          </p:cNvSpPr>
          <p:nvPr/>
        </p:nvSpPr>
        <p:spPr bwMode="auto">
          <a:xfrm>
            <a:off x="755576" y="6374217"/>
            <a:ext cx="6120680" cy="511167"/>
          </a:xfrm>
          <a:prstGeom prst="rect">
            <a:avLst/>
          </a:prstGeom>
          <a:solidFill>
            <a:srgbClr val="FFFFFF"/>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defTabSz="914400" eaLnBrk="1" hangingPunct="1"/>
            <a:r>
              <a:rPr lang="en-US" altLang="zh-CN" sz="2400" b="1" dirty="0">
                <a:solidFill>
                  <a:srgbClr val="000000"/>
                </a:solidFill>
                <a:latin typeface="Arial" charset="0"/>
                <a:ea typeface="ＭＳ Ｐゴシック" charset="0"/>
              </a:rPr>
              <a:t>Methuselah believed in an </a:t>
            </a:r>
            <a:r>
              <a:rPr lang="mr-IN" altLang="zh-CN" sz="2400" b="1" dirty="0">
                <a:solidFill>
                  <a:srgbClr val="000000"/>
                </a:solidFill>
                <a:latin typeface="Arial" charset="0"/>
                <a:ea typeface="ＭＳ Ｐゴシック" charset="0"/>
              </a:rPr>
              <a:t>"</a:t>
            </a:r>
            <a:r>
              <a:rPr lang="en-US" altLang="zh-CN" sz="2400" b="1" dirty="0">
                <a:solidFill>
                  <a:srgbClr val="000000"/>
                </a:solidFill>
                <a:latin typeface="Arial" charset="0"/>
                <a:ea typeface="ＭＳ Ｐゴシック" charset="0"/>
              </a:rPr>
              <a:t>Old Earth.</a:t>
            </a:r>
            <a:r>
              <a:rPr lang="mr-IN" altLang="zh-CN" sz="2400" b="1" dirty="0">
                <a:solidFill>
                  <a:srgbClr val="000000"/>
                </a:solidFill>
                <a:latin typeface="Arial" charset="0"/>
                <a:ea typeface="ＭＳ Ｐゴシック" charset="0"/>
              </a:rPr>
              <a:t>"</a:t>
            </a:r>
            <a:endParaRPr lang="en-US" altLang="zh-CN" sz="2400" b="1" dirty="0">
              <a:solidFill>
                <a:srgbClr val="000000"/>
              </a:solidFill>
              <a:latin typeface="Arial" charset="0"/>
              <a:ea typeface="ＭＳ Ｐゴシック" charset="0"/>
            </a:endParaRPr>
          </a:p>
        </p:txBody>
      </p:sp>
      <p:sp>
        <p:nvSpPr>
          <p:cNvPr id="431108" name="Rectangle 4"/>
          <p:cNvSpPr>
            <a:spLocks noGrp="1" noChangeArrowheads="1"/>
          </p:cNvSpPr>
          <p:nvPr>
            <p:ph type="title"/>
          </p:nvPr>
        </p:nvSpPr>
        <p:spPr>
          <a:xfrm>
            <a:off x="6096000" y="5486400"/>
            <a:ext cx="2819400" cy="762000"/>
          </a:xfrm>
          <a:solidFill>
            <a:srgbClr val="0033CC"/>
          </a:solidFill>
        </p:spPr>
        <p:txBody>
          <a:bodyPr/>
          <a:lstStyle/>
          <a:p>
            <a:pPr eaLnBrk="1" hangingPunct="1"/>
            <a:r>
              <a:rPr lang="en-US" altLang="zh-CN" sz="3200" dirty="0">
                <a:solidFill>
                  <a:srgbClr val="FFFFFF"/>
                </a:solidFill>
                <a:latin typeface="Arial" charset="0"/>
                <a:ea typeface="ＭＳ Ｐゴシック" charset="0"/>
              </a:rPr>
              <a:t>Methuselah</a:t>
            </a:r>
          </a:p>
        </p:txBody>
      </p:sp>
    </p:spTree>
    <p:extLst>
      <p:ext uri="{BB962C8B-B14F-4D97-AF65-F5344CB8AC3E}">
        <p14:creationId xmlns:p14="http://schemas.microsoft.com/office/powerpoint/2010/main" val="164260302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1108"/>
                                        </p:tgtEl>
                                        <p:attrNameLst>
                                          <p:attrName>style.visibility</p:attrName>
                                        </p:attrNameLst>
                                      </p:cBhvr>
                                      <p:to>
                                        <p:strVal val="visible"/>
                                      </p:to>
                                    </p:set>
                                    <p:animEffect transition="in" filter="fade">
                                      <p:cBhvr>
                                        <p:cTn id="7" dur="500"/>
                                        <p:tgtEl>
                                          <p:spTgt spid="431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1108" grpId="0" animBg="1"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Genesis 6</a:t>
            </a:r>
          </a:p>
        </p:txBody>
      </p:sp>
    </p:spTree>
    <p:extLst>
      <p:ext uri="{BB962C8B-B14F-4D97-AF65-F5344CB8AC3E}">
        <p14:creationId xmlns:p14="http://schemas.microsoft.com/office/powerpoint/2010/main" val="21681534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739522" name="Rectangle 2"/>
          <p:cNvSpPr>
            <a:spLocks noGrp="1" noChangeArrowheads="1"/>
          </p:cNvSpPr>
          <p:nvPr>
            <p:ph type="title"/>
          </p:nvPr>
        </p:nvSpPr>
        <p:spPr>
          <a:xfrm>
            <a:off x="1008063" y="2238375"/>
            <a:ext cx="7108825" cy="1143000"/>
          </a:xfrm>
        </p:spPr>
        <p:txBody>
          <a:bodyPr/>
          <a:lstStyle/>
          <a:p>
            <a:pPr eaLnBrk="1" hangingPunct="1">
              <a:defRPr/>
            </a:pPr>
            <a:r>
              <a:rPr lang="en-US">
                <a:cs typeface="+mj-cs"/>
              </a:rPr>
              <a:t>Fossils on Garden of Eden</a:t>
            </a:r>
          </a:p>
        </p:txBody>
      </p:sp>
      <p:sp>
        <p:nvSpPr>
          <p:cNvPr id="5739523" name="Rectangle 3"/>
          <p:cNvSpPr>
            <a:spLocks noChangeArrowheads="1"/>
          </p:cNvSpPr>
          <p:nvPr/>
        </p:nvSpPr>
        <p:spPr bwMode="auto">
          <a:xfrm>
            <a:off x="1133475" y="2801938"/>
            <a:ext cx="1219200" cy="381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endParaRPr lang="en-US">
              <a:solidFill>
                <a:srgbClr val="000000"/>
              </a:solidFill>
              <a:latin typeface="Arial"/>
              <a:ea typeface="SimSun"/>
              <a:cs typeface="Arial"/>
            </a:endParaRPr>
          </a:p>
        </p:txBody>
      </p:sp>
      <p:sp>
        <p:nvSpPr>
          <p:cNvPr id="5739524" name="Rectangle 4"/>
          <p:cNvSpPr>
            <a:spLocks noChangeArrowheads="1"/>
          </p:cNvSpPr>
          <p:nvPr/>
        </p:nvSpPr>
        <p:spPr bwMode="auto">
          <a:xfrm>
            <a:off x="1514475" y="3182938"/>
            <a:ext cx="533400" cy="3048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endParaRPr lang="en-US">
              <a:solidFill>
                <a:srgbClr val="000000"/>
              </a:solidFill>
              <a:latin typeface="Arial"/>
              <a:ea typeface="SimSun"/>
              <a:cs typeface="Arial"/>
            </a:endParaRPr>
          </a:p>
        </p:txBody>
      </p:sp>
      <p:sp>
        <p:nvSpPr>
          <p:cNvPr id="5739525" name="Rectangle 5"/>
          <p:cNvSpPr>
            <a:spLocks noChangeArrowheads="1"/>
          </p:cNvSpPr>
          <p:nvPr/>
        </p:nvSpPr>
        <p:spPr bwMode="auto">
          <a:xfrm>
            <a:off x="1285875" y="3487738"/>
            <a:ext cx="914400" cy="3048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endParaRPr lang="en-US">
              <a:solidFill>
                <a:srgbClr val="000000"/>
              </a:solidFill>
              <a:latin typeface="Arial"/>
              <a:ea typeface="SimSun"/>
              <a:cs typeface="Arial"/>
            </a:endParaRPr>
          </a:p>
        </p:txBody>
      </p:sp>
      <p:sp>
        <p:nvSpPr>
          <p:cNvPr id="5739526" name="Rectangle 6"/>
          <p:cNvSpPr>
            <a:spLocks noChangeArrowheads="1"/>
          </p:cNvSpPr>
          <p:nvPr/>
        </p:nvSpPr>
        <p:spPr bwMode="auto">
          <a:xfrm>
            <a:off x="1666875" y="3792538"/>
            <a:ext cx="228600" cy="17526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endParaRPr lang="en-US">
              <a:solidFill>
                <a:srgbClr val="000000"/>
              </a:solidFill>
              <a:latin typeface="Arial"/>
              <a:ea typeface="SimSun"/>
              <a:cs typeface="Arial"/>
            </a:endParaRPr>
          </a:p>
        </p:txBody>
      </p:sp>
      <p:sp>
        <p:nvSpPr>
          <p:cNvPr id="5739527" name="AutoShape 7"/>
          <p:cNvSpPr>
            <a:spLocks noChangeArrowheads="1"/>
          </p:cNvSpPr>
          <p:nvPr/>
        </p:nvSpPr>
        <p:spPr bwMode="auto">
          <a:xfrm rot="10800000">
            <a:off x="1514475" y="5468938"/>
            <a:ext cx="457200" cy="533400"/>
          </a:xfrm>
          <a:prstGeom prst="triangle">
            <a:avLst>
              <a:gd name="adj" fmla="val 54801"/>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endParaRPr lang="en-US">
              <a:solidFill>
                <a:srgbClr val="000000"/>
              </a:solidFill>
              <a:latin typeface="Arial"/>
              <a:ea typeface="SimSun"/>
              <a:cs typeface="Arial"/>
            </a:endParaRPr>
          </a:p>
        </p:txBody>
      </p:sp>
      <p:pic>
        <p:nvPicPr>
          <p:cNvPr id="329736" name="Picture 9" descr="A+E on Bones 0074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2000" y="1963738"/>
            <a:ext cx="5432425" cy="4856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9737" name="WordArt 10"/>
          <p:cNvSpPr>
            <a:spLocks noChangeArrowheads="1" noChangeShapeType="1" noTextEdit="1"/>
          </p:cNvSpPr>
          <p:nvPr/>
        </p:nvSpPr>
        <p:spPr bwMode="auto">
          <a:xfrm>
            <a:off x="5432425" y="2725738"/>
            <a:ext cx="3124200" cy="2819400"/>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a:r>
              <a:rPr lang="en-US" sz="3600" kern="10" dirty="0">
                <a:ln w="9525">
                  <a:round/>
                  <a:headEnd/>
                  <a:tailEnd/>
                </a:ln>
                <a:gradFill rotWithShape="1">
                  <a:gsLst>
                    <a:gs pos="0">
                      <a:srgbClr val="FFE701"/>
                    </a:gs>
                    <a:gs pos="100000">
                      <a:srgbClr val="FE3E02"/>
                    </a:gs>
                  </a:gsLst>
                  <a:lin ang="5400000" scaled="1"/>
                </a:gradFill>
                <a:latin typeface="Impact"/>
                <a:ea typeface="Impact"/>
                <a:cs typeface="Impact"/>
              </a:rPr>
              <a:t>Noah</a:t>
            </a:r>
            <a:r>
              <a:rPr lang="mr-IN" sz="3600" kern="10" dirty="0">
                <a:ln w="9525">
                  <a:round/>
                  <a:headEnd/>
                  <a:tailEnd/>
                </a:ln>
                <a:gradFill rotWithShape="1">
                  <a:gsLst>
                    <a:gs pos="0">
                      <a:srgbClr val="FFE701"/>
                    </a:gs>
                    <a:gs pos="100000">
                      <a:srgbClr val="FE3E02"/>
                    </a:gs>
                  </a:gsLst>
                  <a:lin ang="5400000" scaled="1"/>
                </a:gradFill>
                <a:latin typeface="Impact"/>
                <a:ea typeface="Impact"/>
                <a:cs typeface="Impact"/>
              </a:rPr>
              <a:t>'</a:t>
            </a:r>
            <a:r>
              <a:rPr lang="en-US" sz="3600" kern="10" dirty="0">
                <a:ln w="9525">
                  <a:round/>
                  <a:headEnd/>
                  <a:tailEnd/>
                </a:ln>
                <a:gradFill rotWithShape="1">
                  <a:gsLst>
                    <a:gs pos="0">
                      <a:srgbClr val="FFE701"/>
                    </a:gs>
                    <a:gs pos="100000">
                      <a:srgbClr val="FE3E02"/>
                    </a:gs>
                  </a:gsLst>
                  <a:lin ang="5400000" scaled="1"/>
                </a:gradFill>
                <a:latin typeface="Impact"/>
                <a:ea typeface="Impact"/>
                <a:cs typeface="Impact"/>
              </a:rPr>
              <a:t>s</a:t>
            </a:r>
          </a:p>
          <a:p>
            <a:pPr algn="ctr"/>
            <a:r>
              <a:rPr lang="en-US" sz="3600" kern="10" dirty="0">
                <a:ln w="9525">
                  <a:round/>
                  <a:headEnd/>
                  <a:tailEnd/>
                </a:ln>
                <a:gradFill rotWithShape="1">
                  <a:gsLst>
                    <a:gs pos="0">
                      <a:srgbClr val="FFE701"/>
                    </a:gs>
                    <a:gs pos="100000">
                      <a:srgbClr val="FE3E02"/>
                    </a:gs>
                  </a:gsLst>
                  <a:lin ang="5400000" scaled="1"/>
                </a:gradFill>
                <a:latin typeface="Impact"/>
                <a:ea typeface="Impact"/>
                <a:cs typeface="Impact"/>
              </a:rPr>
              <a:t>Flood</a:t>
            </a:r>
          </a:p>
        </p:txBody>
      </p:sp>
      <p:sp>
        <p:nvSpPr>
          <p:cNvPr id="11" name="Rectangle 3"/>
          <p:cNvSpPr txBox="1">
            <a:spLocks noChangeArrowheads="1"/>
          </p:cNvSpPr>
          <p:nvPr/>
        </p:nvSpPr>
        <p:spPr bwMode="auto">
          <a:xfrm>
            <a:off x="6238875" y="2192338"/>
            <a:ext cx="1371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000" b="1" dirty="0">
                <a:solidFill>
                  <a:srgbClr val="FFFFFF"/>
                </a:solidFill>
                <a:latin typeface="Arial"/>
                <a:ea typeface="ＭＳ Ｐゴシック"/>
                <a:cs typeface="Arial"/>
              </a:rPr>
              <a:t>FOSSIL </a:t>
            </a:r>
            <a:br>
              <a:rPr lang="en-US" sz="2000" b="1" dirty="0">
                <a:solidFill>
                  <a:srgbClr val="FFFFFF"/>
                </a:solidFill>
                <a:latin typeface="Arial"/>
                <a:ea typeface="ＭＳ Ｐゴシック"/>
                <a:cs typeface="Arial"/>
              </a:rPr>
            </a:br>
            <a:r>
              <a:rPr lang="en-US" sz="2000" b="1" dirty="0">
                <a:solidFill>
                  <a:srgbClr val="FFFFFF"/>
                </a:solidFill>
                <a:latin typeface="Arial"/>
                <a:ea typeface="ＭＳ Ｐゴシック"/>
                <a:cs typeface="Arial"/>
              </a:rPr>
              <a:t>RECORD</a:t>
            </a:r>
          </a:p>
        </p:txBody>
      </p:sp>
      <p:grpSp>
        <p:nvGrpSpPr>
          <p:cNvPr id="12" name="Group 11"/>
          <p:cNvGrpSpPr>
            <a:grpSpLocks/>
          </p:cNvGrpSpPr>
          <p:nvPr/>
        </p:nvGrpSpPr>
        <p:grpSpPr bwMode="auto">
          <a:xfrm>
            <a:off x="2047875" y="2192338"/>
            <a:ext cx="2819400" cy="3200400"/>
            <a:chOff x="3200400" y="3429000"/>
            <a:chExt cx="2819400" cy="3200400"/>
          </a:xfrm>
        </p:grpSpPr>
        <p:sp>
          <p:nvSpPr>
            <p:cNvPr id="13" name="Rectangle 3"/>
            <p:cNvSpPr txBox="1">
              <a:spLocks noChangeArrowheads="1"/>
            </p:cNvSpPr>
            <p:nvPr/>
          </p:nvSpPr>
          <p:spPr bwMode="auto">
            <a:xfrm>
              <a:off x="3200400" y="3429000"/>
              <a:ext cx="2819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a:solidFill>
                    <a:srgbClr val="FF0000"/>
                  </a:solidFill>
                  <a:effectLst>
                    <a:glow rad="241300">
                      <a:srgbClr val="000000">
                        <a:alpha val="75000"/>
                      </a:srgbClr>
                    </a:glow>
                  </a:effectLst>
                  <a:latin typeface="Arial Black"/>
                  <a:ea typeface="ＭＳ Ｐゴシック"/>
                  <a:cs typeface="Arial Black"/>
                </a:rPr>
                <a:t>PAIN</a:t>
              </a:r>
              <a:endParaRPr lang="en-US" sz="2800" b="1" dirty="0">
                <a:solidFill>
                  <a:srgbClr val="000000"/>
                </a:solidFill>
                <a:effectLst>
                  <a:glow rad="241300">
                    <a:srgbClr val="000000">
                      <a:alpha val="75000"/>
                    </a:srgbClr>
                  </a:glow>
                </a:effectLst>
                <a:latin typeface="Arial Black"/>
                <a:ea typeface="ＭＳ Ｐゴシック"/>
                <a:cs typeface="Arial Black"/>
              </a:endParaRPr>
            </a:p>
          </p:txBody>
        </p:sp>
        <p:sp>
          <p:nvSpPr>
            <p:cNvPr id="14" name="Rectangle 3"/>
            <p:cNvSpPr txBox="1">
              <a:spLocks noChangeArrowheads="1"/>
            </p:cNvSpPr>
            <p:nvPr/>
          </p:nvSpPr>
          <p:spPr bwMode="auto">
            <a:xfrm>
              <a:off x="3200400" y="3886200"/>
              <a:ext cx="2819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a:solidFill>
                    <a:srgbClr val="FF0000"/>
                  </a:solidFill>
                  <a:effectLst>
                    <a:glow rad="241300">
                      <a:srgbClr val="000000">
                        <a:alpha val="75000"/>
                      </a:srgbClr>
                    </a:glow>
                  </a:effectLst>
                  <a:latin typeface="Arial Black"/>
                  <a:ea typeface="ＭＳ Ｐゴシック"/>
                  <a:cs typeface="Arial Black"/>
                </a:rPr>
                <a:t>DEATH</a:t>
              </a:r>
              <a:endParaRPr lang="en-US" sz="2800" b="1" dirty="0">
                <a:solidFill>
                  <a:srgbClr val="000000"/>
                </a:solidFill>
                <a:effectLst>
                  <a:glow rad="241300">
                    <a:srgbClr val="000000">
                      <a:alpha val="75000"/>
                    </a:srgbClr>
                  </a:glow>
                </a:effectLst>
                <a:latin typeface="Arial Black"/>
                <a:ea typeface="ＭＳ Ｐゴシック"/>
                <a:cs typeface="Arial Black"/>
              </a:endParaRPr>
            </a:p>
          </p:txBody>
        </p:sp>
        <p:sp>
          <p:nvSpPr>
            <p:cNvPr id="15" name="Rectangle 3"/>
            <p:cNvSpPr txBox="1">
              <a:spLocks noChangeArrowheads="1"/>
            </p:cNvSpPr>
            <p:nvPr/>
          </p:nvSpPr>
          <p:spPr bwMode="auto">
            <a:xfrm>
              <a:off x="3200400" y="4343400"/>
              <a:ext cx="2819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a:solidFill>
                    <a:srgbClr val="FF0000"/>
                  </a:solidFill>
                  <a:effectLst>
                    <a:glow rad="241300">
                      <a:srgbClr val="000000">
                        <a:alpha val="75000"/>
                      </a:srgbClr>
                    </a:glow>
                  </a:effectLst>
                  <a:latin typeface="Arial Black"/>
                  <a:ea typeface="ＭＳ Ｐゴシック"/>
                  <a:cs typeface="Arial Black"/>
                </a:rPr>
                <a:t>KILLING</a:t>
              </a:r>
              <a:endParaRPr lang="en-US" sz="2800" b="1" dirty="0">
                <a:solidFill>
                  <a:srgbClr val="000000"/>
                </a:solidFill>
                <a:effectLst>
                  <a:glow rad="241300">
                    <a:srgbClr val="000000">
                      <a:alpha val="75000"/>
                    </a:srgbClr>
                  </a:glow>
                </a:effectLst>
                <a:latin typeface="Arial Black"/>
                <a:ea typeface="ＭＳ Ｐゴシック"/>
                <a:cs typeface="Arial Black"/>
              </a:endParaRPr>
            </a:p>
          </p:txBody>
        </p:sp>
        <p:sp>
          <p:nvSpPr>
            <p:cNvPr id="16" name="Rectangle 3"/>
            <p:cNvSpPr txBox="1">
              <a:spLocks noChangeArrowheads="1"/>
            </p:cNvSpPr>
            <p:nvPr/>
          </p:nvSpPr>
          <p:spPr bwMode="auto">
            <a:xfrm>
              <a:off x="3200400" y="4800600"/>
              <a:ext cx="2819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a:solidFill>
                    <a:srgbClr val="FF0000"/>
                  </a:solidFill>
                  <a:effectLst>
                    <a:glow rad="241300">
                      <a:srgbClr val="000000">
                        <a:alpha val="75000"/>
                      </a:srgbClr>
                    </a:glow>
                  </a:effectLst>
                  <a:latin typeface="Arial Black"/>
                  <a:ea typeface="ＭＳ Ｐゴシック"/>
                  <a:cs typeface="Arial Black"/>
                </a:rPr>
                <a:t>DISEASE</a:t>
              </a:r>
              <a:endParaRPr lang="en-US" sz="2800" b="1" dirty="0">
                <a:solidFill>
                  <a:srgbClr val="000000"/>
                </a:solidFill>
                <a:effectLst>
                  <a:glow rad="241300">
                    <a:srgbClr val="000000">
                      <a:alpha val="75000"/>
                    </a:srgbClr>
                  </a:glow>
                </a:effectLst>
                <a:latin typeface="Arial Black"/>
                <a:ea typeface="ＭＳ Ｐゴシック"/>
                <a:cs typeface="Arial Black"/>
              </a:endParaRPr>
            </a:p>
          </p:txBody>
        </p:sp>
        <p:sp>
          <p:nvSpPr>
            <p:cNvPr id="17" name="Rectangle 3"/>
            <p:cNvSpPr txBox="1">
              <a:spLocks noChangeArrowheads="1"/>
            </p:cNvSpPr>
            <p:nvPr/>
          </p:nvSpPr>
          <p:spPr bwMode="auto">
            <a:xfrm>
              <a:off x="3200400" y="5257800"/>
              <a:ext cx="2819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a:solidFill>
                    <a:srgbClr val="FF0000"/>
                  </a:solidFill>
                  <a:effectLst>
                    <a:glow rad="241300">
                      <a:srgbClr val="000000">
                        <a:alpha val="75000"/>
                      </a:srgbClr>
                    </a:glow>
                  </a:effectLst>
                  <a:latin typeface="Arial Black"/>
                  <a:ea typeface="ＭＳ Ｐゴシック"/>
                  <a:cs typeface="Arial Black"/>
                </a:rPr>
                <a:t>STRUGGLE</a:t>
              </a:r>
              <a:endParaRPr lang="en-US" sz="2800" b="1" dirty="0">
                <a:solidFill>
                  <a:srgbClr val="000000"/>
                </a:solidFill>
                <a:effectLst>
                  <a:glow rad="241300">
                    <a:srgbClr val="000000">
                      <a:alpha val="75000"/>
                    </a:srgbClr>
                  </a:glow>
                </a:effectLst>
                <a:latin typeface="Arial Black"/>
                <a:ea typeface="ＭＳ Ｐゴシック"/>
                <a:cs typeface="Arial Black"/>
              </a:endParaRPr>
            </a:p>
          </p:txBody>
        </p:sp>
        <p:sp>
          <p:nvSpPr>
            <p:cNvPr id="18" name="Rectangle 3"/>
            <p:cNvSpPr txBox="1">
              <a:spLocks noChangeArrowheads="1"/>
            </p:cNvSpPr>
            <p:nvPr/>
          </p:nvSpPr>
          <p:spPr bwMode="auto">
            <a:xfrm>
              <a:off x="3200400" y="5715000"/>
              <a:ext cx="2819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a:solidFill>
                    <a:srgbClr val="FF0000"/>
                  </a:solidFill>
                  <a:effectLst>
                    <a:glow rad="241300">
                      <a:srgbClr val="000000">
                        <a:alpha val="75000"/>
                      </a:srgbClr>
                    </a:glow>
                  </a:effectLst>
                  <a:latin typeface="Arial Black"/>
                  <a:ea typeface="ＭＳ Ｐゴシック"/>
                  <a:cs typeface="Arial Black"/>
                </a:rPr>
                <a:t>SUFFERING</a:t>
              </a:r>
              <a:endParaRPr lang="en-US" sz="2800" b="1" dirty="0">
                <a:solidFill>
                  <a:srgbClr val="000000"/>
                </a:solidFill>
                <a:effectLst>
                  <a:glow rad="241300">
                    <a:srgbClr val="000000">
                      <a:alpha val="75000"/>
                    </a:srgbClr>
                  </a:glow>
                </a:effectLst>
                <a:latin typeface="Arial Black"/>
                <a:ea typeface="ＭＳ Ｐゴシック"/>
                <a:cs typeface="Arial Black"/>
              </a:endParaRPr>
            </a:p>
          </p:txBody>
        </p:sp>
        <p:sp>
          <p:nvSpPr>
            <p:cNvPr id="19" name="Rectangle 3"/>
            <p:cNvSpPr txBox="1">
              <a:spLocks noChangeArrowheads="1"/>
            </p:cNvSpPr>
            <p:nvPr/>
          </p:nvSpPr>
          <p:spPr bwMode="auto">
            <a:xfrm>
              <a:off x="3200400" y="6172200"/>
              <a:ext cx="2819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a:solidFill>
                    <a:srgbClr val="FF0000"/>
                  </a:solidFill>
                  <a:effectLst>
                    <a:glow rad="241300">
                      <a:srgbClr val="000000">
                        <a:alpha val="75000"/>
                      </a:srgbClr>
                    </a:glow>
                  </a:effectLst>
                  <a:latin typeface="Arial Black"/>
                  <a:ea typeface="ＭＳ Ｐゴシック"/>
                  <a:cs typeface="Arial Black"/>
                </a:rPr>
                <a:t>EXTINCTION</a:t>
              </a:r>
              <a:endParaRPr lang="en-US" sz="2800" b="1" dirty="0">
                <a:solidFill>
                  <a:srgbClr val="000000"/>
                </a:solidFill>
                <a:effectLst>
                  <a:glow rad="241300">
                    <a:srgbClr val="000000">
                      <a:alpha val="75000"/>
                    </a:srgbClr>
                  </a:glow>
                </a:effectLst>
                <a:latin typeface="Arial Black"/>
                <a:ea typeface="ＭＳ Ｐゴシック"/>
                <a:cs typeface="Arial Black"/>
              </a:endParaRPr>
            </a:p>
          </p:txBody>
        </p:sp>
      </p:grpSp>
      <p:pic>
        <p:nvPicPr>
          <p:cNvPr id="491531" name="Picture 8" descr="A+E on Bones 00740"/>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62000" y="0"/>
            <a:ext cx="5432425" cy="1997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 name="Rectangle 3"/>
          <p:cNvSpPr txBox="1">
            <a:spLocks noChangeArrowheads="1"/>
          </p:cNvSpPr>
          <p:nvPr/>
        </p:nvSpPr>
        <p:spPr bwMode="auto">
          <a:xfrm>
            <a:off x="2133600" y="381000"/>
            <a:ext cx="838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1000" b="1" dirty="0">
                <a:solidFill>
                  <a:srgbClr val="000000"/>
                </a:solidFill>
                <a:latin typeface="Arial"/>
                <a:ea typeface="ＭＳ Ｐゴシック"/>
                <a:cs typeface="Arial"/>
              </a:rPr>
              <a:t>GARDEN OF EDEN</a:t>
            </a:r>
          </a:p>
        </p:txBody>
      </p:sp>
    </p:spTree>
    <p:extLst>
      <p:ext uri="{BB962C8B-B14F-4D97-AF65-F5344CB8AC3E}">
        <p14:creationId xmlns:p14="http://schemas.microsoft.com/office/powerpoint/2010/main" val="3007296517"/>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par>
                                <p:cTn id="8" presetID="22" presetClass="entr" presetSubtype="1" fill="hold" nodeType="withEffect">
                                  <p:stCondLst>
                                    <p:cond delay="0"/>
                                  </p:stCondLst>
                                  <p:childTnLst>
                                    <p:set>
                                      <p:cBhvr>
                                        <p:cTn id="9" dur="1" fill="hold">
                                          <p:stCondLst>
                                            <p:cond delay="0"/>
                                          </p:stCondLst>
                                        </p:cTn>
                                        <p:tgtEl>
                                          <p:spTgt spid="329736"/>
                                        </p:tgtEl>
                                        <p:attrNameLst>
                                          <p:attrName>style.visibility</p:attrName>
                                        </p:attrNameLst>
                                      </p:cBhvr>
                                      <p:to>
                                        <p:strVal val="visible"/>
                                      </p:to>
                                    </p:set>
                                    <p:animEffect transition="in" filter="wipe(up)">
                                      <p:cBhvr>
                                        <p:cTn id="10" dur="500"/>
                                        <p:tgtEl>
                                          <p:spTgt spid="329736"/>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up)">
                                      <p:cBhvr>
                                        <p:cTn id="13" dur="500"/>
                                        <p:tgtEl>
                                          <p:spTgt spid="11"/>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329737"/>
                                        </p:tgtEl>
                                        <p:attrNameLst>
                                          <p:attrName>style.visibility</p:attrName>
                                        </p:attrNameLst>
                                      </p:cBhvr>
                                      <p:to>
                                        <p:strVal val="visible"/>
                                      </p:to>
                                    </p:set>
                                    <p:animEffect transition="in" filter="wipe(up)">
                                      <p:cBhvr>
                                        <p:cTn id="16" dur="500"/>
                                        <p:tgtEl>
                                          <p:spTgt spid="3297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737" grpId="0" animBg="1"/>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779912" y="0"/>
            <a:ext cx="5292080" cy="936104"/>
          </a:xfrm>
        </p:spPr>
        <p:txBody>
          <a:bodyPr anchor="b"/>
          <a:lstStyle/>
          <a:p>
            <a:pPr algn="r">
              <a:defRPr/>
            </a:pPr>
            <a:r>
              <a:rPr lang="en-US" u="none" dirty="0">
                <a:solidFill>
                  <a:srgbClr val="FFFFCC"/>
                </a:solidFill>
                <a:effectLst>
                  <a:glow rad="101600">
                    <a:srgbClr val="000000">
                      <a:alpha val="75000"/>
                    </a:srgbClr>
                  </a:glow>
                </a:effectLst>
                <a:latin typeface="Arial Narrow"/>
                <a:ea typeface="ＭＳ Ｐゴシック" pitchFamily="-111" charset="-128"/>
                <a:cs typeface="ＭＳ Ｐゴシック" pitchFamily="-111" charset="-128"/>
              </a:rPr>
              <a:t>The Ark</a:t>
            </a:r>
          </a:p>
        </p:txBody>
      </p:sp>
      <p:pic>
        <p:nvPicPr>
          <p:cNvPr id="210946" name="Picture 3" descr="Gen 6 Flood Worldwid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077080550"/>
      </p:ext>
    </p:extLst>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Genesis 7</a:t>
            </a:r>
          </a:p>
        </p:txBody>
      </p:sp>
    </p:spTree>
    <p:extLst>
      <p:ext uri="{BB962C8B-B14F-4D97-AF65-F5344CB8AC3E}">
        <p14:creationId xmlns:p14="http://schemas.microsoft.com/office/powerpoint/2010/main" val="38821397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en 6 local-floo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3"/>
          <p:cNvSpPr>
            <a:spLocks noGrp="1"/>
          </p:cNvSpPr>
          <p:nvPr>
            <p:ph type="title" idx="4294967295"/>
          </p:nvPr>
        </p:nvSpPr>
        <p:spPr/>
        <p:txBody>
          <a:bodyPr/>
          <a:lstStyle/>
          <a:p>
            <a:pPr>
              <a:defRPr/>
            </a:pPr>
            <a:r>
              <a:rPr lang="en-US" b="1" dirty="0">
                <a:solidFill>
                  <a:schemeClr val="tx1"/>
                </a:solidFill>
                <a:effectLst>
                  <a:glow rad="177800">
                    <a:schemeClr val="accent5">
                      <a:lumMod val="25000"/>
                      <a:alpha val="95000"/>
                    </a:schemeClr>
                  </a:glow>
                </a:effectLst>
                <a:latin typeface="Arial" charset="0"/>
                <a:ea typeface="ＭＳ Ｐゴシック" charset="0"/>
                <a:cs typeface="ＭＳ Ｐゴシック" charset="0"/>
              </a:rPr>
              <a:t>How high was the water?</a:t>
            </a:r>
          </a:p>
        </p:txBody>
      </p:sp>
      <p:sp>
        <p:nvSpPr>
          <p:cNvPr id="5" name="Title 3"/>
          <p:cNvSpPr txBox="1">
            <a:spLocks/>
          </p:cNvSpPr>
          <p:nvPr/>
        </p:nvSpPr>
        <p:spPr bwMode="auto">
          <a:xfrm>
            <a:off x="0" y="2780928"/>
            <a:ext cx="6084168" cy="4000872"/>
          </a:xfrm>
          <a:prstGeom prst="rect">
            <a:avLst/>
          </a:prstGeom>
          <a:noFill/>
          <a:ln w="9525">
            <a:noFill/>
            <a:miter lim="800000"/>
            <a:headEnd/>
            <a:tailEnd/>
          </a:ln>
          <a:effectLst/>
        </p:spPr>
        <p:txBody>
          <a:bodyPr anchor="ctr" anchorCtr="1"/>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defRPr/>
            </a:pPr>
            <a:r>
              <a:rPr lang="mr-IN" sz="2800" b="1" dirty="0">
                <a:solidFill>
                  <a:srgbClr val="FFFFFF"/>
                </a:solidFill>
                <a:effectLst>
                  <a:glow rad="177800">
                    <a:srgbClr val="ADCAFF">
                      <a:lumMod val="25000"/>
                      <a:alpha val="95000"/>
                    </a:srgbClr>
                  </a:glow>
                </a:effectLst>
              </a:rPr>
              <a:t>"</a:t>
            </a:r>
            <a:r>
              <a:rPr lang="en-US" sz="2800" b="1" dirty="0">
                <a:solidFill>
                  <a:srgbClr val="FFFFFF"/>
                </a:solidFill>
                <a:effectLst>
                  <a:glow rad="177800">
                    <a:srgbClr val="ADCAFF">
                      <a:lumMod val="25000"/>
                      <a:alpha val="95000"/>
                    </a:srgbClr>
                  </a:glow>
                </a:effectLst>
              </a:rPr>
              <a:t>The waters rose and increased greatly on the earth, and the ark floated on the surface of the water. </a:t>
            </a:r>
            <a:r>
              <a:rPr lang="en-US" sz="2800" b="1" baseline="30000" dirty="0">
                <a:solidFill>
                  <a:srgbClr val="FFFFFF"/>
                </a:solidFill>
                <a:effectLst>
                  <a:glow rad="177800">
                    <a:srgbClr val="ADCAFF">
                      <a:lumMod val="25000"/>
                      <a:alpha val="95000"/>
                    </a:srgbClr>
                  </a:glow>
                </a:effectLst>
              </a:rPr>
              <a:t>19 </a:t>
            </a:r>
            <a:r>
              <a:rPr lang="en-US" sz="2800" b="1" dirty="0">
                <a:solidFill>
                  <a:srgbClr val="FFFFFF"/>
                </a:solidFill>
                <a:effectLst>
                  <a:glow rad="177800">
                    <a:srgbClr val="ADCAFF">
                      <a:lumMod val="25000"/>
                      <a:alpha val="95000"/>
                    </a:srgbClr>
                  </a:glow>
                </a:effectLst>
              </a:rPr>
              <a:t>They rose greatly on the earth, and all the high mountains under the entire heavens were covered. </a:t>
            </a:r>
            <a:r>
              <a:rPr lang="en-US" sz="2800" b="1" baseline="30000" dirty="0">
                <a:solidFill>
                  <a:srgbClr val="FFFFFF"/>
                </a:solidFill>
                <a:effectLst>
                  <a:glow rad="177800">
                    <a:srgbClr val="ADCAFF">
                      <a:lumMod val="25000"/>
                      <a:alpha val="95000"/>
                    </a:srgbClr>
                  </a:glow>
                </a:effectLst>
              </a:rPr>
              <a:t>20 </a:t>
            </a:r>
            <a:r>
              <a:rPr lang="en-US" sz="2800" b="1" dirty="0">
                <a:solidFill>
                  <a:srgbClr val="FFFFFF"/>
                </a:solidFill>
                <a:effectLst>
                  <a:glow rad="177800">
                    <a:srgbClr val="ADCAFF">
                      <a:lumMod val="25000"/>
                      <a:alpha val="95000"/>
                    </a:srgbClr>
                  </a:glow>
                </a:effectLst>
              </a:rPr>
              <a:t>The waters rose and covered the mountains to a depth of more than twenty feet</a:t>
            </a:r>
            <a:r>
              <a:rPr lang="mr-IN" sz="2800" b="1" dirty="0">
                <a:solidFill>
                  <a:srgbClr val="FFFFFF"/>
                </a:solidFill>
                <a:effectLst>
                  <a:glow rad="177800">
                    <a:srgbClr val="ADCAFF">
                      <a:lumMod val="25000"/>
                      <a:alpha val="95000"/>
                    </a:srgbClr>
                  </a:glow>
                </a:effectLst>
              </a:rPr>
              <a:t>"</a:t>
            </a:r>
            <a:r>
              <a:rPr lang="en-US" sz="2800" b="1" dirty="0">
                <a:solidFill>
                  <a:srgbClr val="FFFFFF"/>
                </a:solidFill>
                <a:effectLst>
                  <a:glow rad="177800">
                    <a:srgbClr val="ADCAFF">
                      <a:lumMod val="25000"/>
                      <a:alpha val="95000"/>
                    </a:srgbClr>
                  </a:glow>
                </a:effectLst>
              </a:rPr>
              <a:t> (Gen. 7:18-20).</a:t>
            </a:r>
          </a:p>
        </p:txBody>
      </p:sp>
      <p:sp>
        <p:nvSpPr>
          <p:cNvPr id="237572" name="Text Box 5"/>
          <p:cNvSpPr txBox="1">
            <a:spLocks noChangeArrowheads="1"/>
          </p:cNvSpPr>
          <p:nvPr/>
        </p:nvSpPr>
        <p:spPr bwMode="auto">
          <a:xfrm>
            <a:off x="8531225" y="0"/>
            <a:ext cx="6127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altLang="zh-CN" b="1">
                <a:solidFill>
                  <a:srgbClr val="FFFFFF"/>
                </a:solidFill>
                <a:cs typeface="Arial" charset="0"/>
              </a:rPr>
              <a:t>77j</a:t>
            </a:r>
          </a:p>
        </p:txBody>
      </p:sp>
    </p:spTree>
    <p:extLst>
      <p:ext uri="{BB962C8B-B14F-4D97-AF65-F5344CB8AC3E}">
        <p14:creationId xmlns:p14="http://schemas.microsoft.com/office/powerpoint/2010/main" val="35243649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Genesis 8</a:t>
            </a:r>
          </a:p>
        </p:txBody>
      </p:sp>
    </p:spTree>
    <p:extLst>
      <p:ext uri="{BB962C8B-B14F-4D97-AF65-F5344CB8AC3E}">
        <p14:creationId xmlns:p14="http://schemas.microsoft.com/office/powerpoint/2010/main" val="36908526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2"/>
          <p:cNvSpPr>
            <a:spLocks noGrp="1" noChangeArrowheads="1"/>
          </p:cNvSpPr>
          <p:nvPr>
            <p:ph type="title"/>
          </p:nvPr>
        </p:nvSpPr>
        <p:spPr/>
        <p:txBody>
          <a:bodyPr/>
          <a:lstStyle/>
          <a:p>
            <a:pPr eaLnBrk="1" hangingPunct="1"/>
            <a:r>
              <a:rPr lang="en-US" altLang="zh-CN">
                <a:solidFill>
                  <a:schemeClr val="tx1"/>
                </a:solidFill>
                <a:latin typeface="Arial" charset="0"/>
                <a:ea typeface="ＭＳ Ｐゴシック" charset="0"/>
                <a:cs typeface="Arial" charset="0"/>
              </a:rPr>
              <a:t>Flood Legends</a:t>
            </a:r>
          </a:p>
        </p:txBody>
      </p:sp>
      <p:grpSp>
        <p:nvGrpSpPr>
          <p:cNvPr id="250882" name="Group 3"/>
          <p:cNvGrpSpPr>
            <a:grpSpLocks/>
          </p:cNvGrpSpPr>
          <p:nvPr/>
        </p:nvGrpSpPr>
        <p:grpSpPr bwMode="auto">
          <a:xfrm>
            <a:off x="-457200" y="2598738"/>
            <a:ext cx="3733800" cy="4340225"/>
            <a:chOff x="-192" y="1637"/>
            <a:chExt cx="2352" cy="2734"/>
          </a:xfrm>
        </p:grpSpPr>
        <p:pic>
          <p:nvPicPr>
            <p:cNvPr id="250895"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l="-6522"/>
            <a:stretch>
              <a:fillRect/>
            </a:stretch>
          </p:blipFill>
          <p:spPr bwMode="auto">
            <a:xfrm>
              <a:off x="-192" y="1637"/>
              <a:ext cx="2352" cy="26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0896" name="Text Box 5"/>
            <p:cNvSpPr txBox="1">
              <a:spLocks noChangeArrowheads="1"/>
            </p:cNvSpPr>
            <p:nvPr/>
          </p:nvSpPr>
          <p:spPr bwMode="auto">
            <a:xfrm>
              <a:off x="1252" y="4080"/>
              <a:ext cx="902" cy="29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altLang="zh-CN" b="1">
                  <a:solidFill>
                    <a:srgbClr val="000000"/>
                  </a:solidFill>
                  <a:cs typeface="Arial" charset="0"/>
                </a:rPr>
                <a:t>China</a:t>
              </a:r>
            </a:p>
          </p:txBody>
        </p:sp>
      </p:grpSp>
      <p:grpSp>
        <p:nvGrpSpPr>
          <p:cNvPr id="250883" name="Group 6"/>
          <p:cNvGrpSpPr>
            <a:grpSpLocks/>
          </p:cNvGrpSpPr>
          <p:nvPr/>
        </p:nvGrpSpPr>
        <p:grpSpPr bwMode="auto">
          <a:xfrm>
            <a:off x="2627313" y="0"/>
            <a:ext cx="3048000" cy="4191000"/>
            <a:chOff x="0" y="336"/>
            <a:chExt cx="1920" cy="2640"/>
          </a:xfrm>
        </p:grpSpPr>
        <p:pic>
          <p:nvPicPr>
            <p:cNvPr id="250893" name="Picture 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36"/>
              <a:ext cx="1920" cy="26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0894" name="Text Box 8"/>
            <p:cNvSpPr txBox="1">
              <a:spLocks noChangeArrowheads="1"/>
            </p:cNvSpPr>
            <p:nvPr/>
          </p:nvSpPr>
          <p:spPr bwMode="auto">
            <a:xfrm>
              <a:off x="0" y="2640"/>
              <a:ext cx="1200" cy="28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altLang="zh-CN" b="1" dirty="0">
                  <a:solidFill>
                    <a:srgbClr val="000000"/>
                  </a:solidFill>
                  <a:cs typeface="Arial" charset="0"/>
                </a:rPr>
                <a:t>Babylonia</a:t>
              </a:r>
            </a:p>
          </p:txBody>
        </p:sp>
      </p:grpSp>
      <p:grpSp>
        <p:nvGrpSpPr>
          <p:cNvPr id="250884" name="Group 9"/>
          <p:cNvGrpSpPr>
            <a:grpSpLocks/>
          </p:cNvGrpSpPr>
          <p:nvPr/>
        </p:nvGrpSpPr>
        <p:grpSpPr bwMode="auto">
          <a:xfrm>
            <a:off x="6148388" y="3657600"/>
            <a:ext cx="3071812" cy="4267200"/>
            <a:chOff x="3120" y="1824"/>
            <a:chExt cx="1935" cy="2688"/>
          </a:xfrm>
        </p:grpSpPr>
        <p:pic>
          <p:nvPicPr>
            <p:cNvPr id="250891" name="Picture 10"/>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20" y="1824"/>
              <a:ext cx="1935" cy="2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0892" name="Text Box 11"/>
            <p:cNvSpPr txBox="1">
              <a:spLocks noChangeArrowheads="1"/>
            </p:cNvSpPr>
            <p:nvPr/>
          </p:nvSpPr>
          <p:spPr bwMode="auto">
            <a:xfrm>
              <a:off x="3168" y="1824"/>
              <a:ext cx="816" cy="28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altLang="zh-CN" b="1">
                  <a:solidFill>
                    <a:srgbClr val="000000"/>
                  </a:solidFill>
                  <a:cs typeface="Arial" charset="0"/>
                </a:rPr>
                <a:t>Mexico</a:t>
              </a:r>
            </a:p>
          </p:txBody>
        </p:sp>
      </p:grpSp>
      <p:sp>
        <p:nvSpPr>
          <p:cNvPr id="250885" name="WordArt 12"/>
          <p:cNvSpPr>
            <a:spLocks noChangeArrowheads="1" noChangeShapeType="1" noTextEdit="1"/>
          </p:cNvSpPr>
          <p:nvPr/>
        </p:nvSpPr>
        <p:spPr bwMode="auto">
          <a:xfrm>
            <a:off x="152399" y="1752600"/>
            <a:ext cx="4217957" cy="1447800"/>
          </a:xfrm>
          <a:prstGeom prst="rect">
            <a:avLst/>
          </a:prstGeom>
        </p:spPr>
        <p:txBody>
          <a:bodyPr wrap="none" fromWordArt="1">
            <a:prstTxWarp prst="textDoubleWave1">
              <a:avLst>
                <a:gd name="adj1" fmla="val 6500"/>
                <a:gd name="adj2" fmla="val 543"/>
              </a:avLst>
            </a:prstTxWarp>
          </a:bodyPr>
          <a:lstStyle/>
          <a:p>
            <a:pPr algn="ctr" defTabSz="914400" eaLnBrk="0" fontAlgn="base" hangingPunct="0">
              <a:spcBef>
                <a:spcPct val="0"/>
              </a:spcBef>
              <a:spcAft>
                <a:spcPct val="0"/>
              </a:spcAft>
            </a:pPr>
            <a:r>
              <a:rPr lang="en-US" sz="3600" kern="10" dirty="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270 Flood Legends</a:t>
            </a:r>
          </a:p>
        </p:txBody>
      </p:sp>
      <p:grpSp>
        <p:nvGrpSpPr>
          <p:cNvPr id="250886" name="Group 13"/>
          <p:cNvGrpSpPr>
            <a:grpSpLocks/>
          </p:cNvGrpSpPr>
          <p:nvPr/>
        </p:nvGrpSpPr>
        <p:grpSpPr bwMode="auto">
          <a:xfrm>
            <a:off x="5903913" y="-152400"/>
            <a:ext cx="2533650" cy="3586163"/>
            <a:chOff x="4080" y="-96"/>
            <a:chExt cx="1596" cy="2259"/>
          </a:xfrm>
        </p:grpSpPr>
        <p:pic>
          <p:nvPicPr>
            <p:cNvPr id="250889" name="Picture 14"/>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080" y="-96"/>
              <a:ext cx="1596" cy="22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0890" name="Text Box 15"/>
            <p:cNvSpPr txBox="1">
              <a:spLocks noChangeArrowheads="1"/>
            </p:cNvSpPr>
            <p:nvPr/>
          </p:nvSpPr>
          <p:spPr bwMode="auto">
            <a:xfrm>
              <a:off x="4098" y="1872"/>
              <a:ext cx="731" cy="29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altLang="zh-CN" b="1" dirty="0">
                  <a:solidFill>
                    <a:srgbClr val="000000"/>
                  </a:solidFill>
                  <a:cs typeface="Arial" charset="0"/>
                </a:rPr>
                <a:t>Hawaii</a:t>
              </a:r>
            </a:p>
          </p:txBody>
        </p:sp>
      </p:grpSp>
      <p:sp>
        <p:nvSpPr>
          <p:cNvPr id="250887" name="Text Box 16"/>
          <p:cNvSpPr txBox="1">
            <a:spLocks noChangeArrowheads="1"/>
          </p:cNvSpPr>
          <p:nvPr/>
        </p:nvSpPr>
        <p:spPr bwMode="auto">
          <a:xfrm>
            <a:off x="8410575"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altLang="zh-CN" b="1">
                <a:solidFill>
                  <a:srgbClr val="FFFFFF"/>
                </a:solidFill>
                <a:cs typeface="Arial" charset="0"/>
              </a:rPr>
              <a:t>83c</a:t>
            </a:r>
          </a:p>
        </p:txBody>
      </p:sp>
      <p:sp>
        <p:nvSpPr>
          <p:cNvPr id="250888" name="Text Box 17"/>
          <p:cNvSpPr txBox="1">
            <a:spLocks noChangeArrowheads="1"/>
          </p:cNvSpPr>
          <p:nvPr/>
        </p:nvSpPr>
        <p:spPr bwMode="auto">
          <a:xfrm>
            <a:off x="3348038" y="4278313"/>
            <a:ext cx="2879725" cy="2246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82563" indent="-182563" defTabSz="914400" fontAlgn="base">
              <a:spcBef>
                <a:spcPct val="50000"/>
              </a:spcBef>
              <a:spcAft>
                <a:spcPct val="0"/>
              </a:spcAft>
            </a:pPr>
            <a:r>
              <a:rPr lang="en-US" altLang="zh-CN" sz="2000" b="1" u="sng" dirty="0">
                <a:solidFill>
                  <a:srgbClr val="FFFFFF"/>
                </a:solidFill>
                <a:cs typeface="Arial" charset="0"/>
              </a:rPr>
              <a:t>Common Elements:</a:t>
            </a:r>
          </a:p>
          <a:p>
            <a:pPr marL="182563" indent="-182563" defTabSz="914400" fontAlgn="base">
              <a:spcBef>
                <a:spcPct val="50000"/>
              </a:spcBef>
              <a:spcAft>
                <a:spcPct val="0"/>
              </a:spcAft>
              <a:buFontTx/>
              <a:buChar char="•"/>
            </a:pPr>
            <a:r>
              <a:rPr lang="en-US" altLang="zh-CN" sz="2000" b="1" dirty="0">
                <a:solidFill>
                  <a:srgbClr val="FFFFFF"/>
                </a:solidFill>
                <a:cs typeface="Arial" charset="0"/>
              </a:rPr>
              <a:t>universal flood</a:t>
            </a:r>
          </a:p>
          <a:p>
            <a:pPr marL="182563" indent="-182563" defTabSz="914400" fontAlgn="base">
              <a:spcBef>
                <a:spcPct val="50000"/>
              </a:spcBef>
              <a:spcAft>
                <a:spcPct val="0"/>
              </a:spcAft>
              <a:buFontTx/>
              <a:buChar char="•"/>
            </a:pPr>
            <a:r>
              <a:rPr lang="en-US" altLang="zh-CN" sz="2000" b="1" dirty="0">
                <a:solidFill>
                  <a:srgbClr val="FFFFFF"/>
                </a:solidFill>
                <a:cs typeface="Arial" charset="0"/>
              </a:rPr>
              <a:t>boat saved</a:t>
            </a:r>
          </a:p>
          <a:p>
            <a:pPr marL="182563" indent="-182563" defTabSz="914400" fontAlgn="base">
              <a:spcBef>
                <a:spcPct val="50000"/>
              </a:spcBef>
              <a:spcAft>
                <a:spcPct val="0"/>
              </a:spcAft>
              <a:buFontTx/>
              <a:buChar char="•"/>
            </a:pPr>
            <a:r>
              <a:rPr lang="en-US" altLang="zh-CN" sz="2000" b="1" dirty="0">
                <a:solidFill>
                  <a:srgbClr val="FFFFFF"/>
                </a:solidFill>
                <a:cs typeface="Arial" charset="0"/>
              </a:rPr>
              <a:t>family passengers</a:t>
            </a:r>
          </a:p>
          <a:p>
            <a:pPr marL="182563" indent="-182563" defTabSz="914400" fontAlgn="base">
              <a:spcBef>
                <a:spcPct val="50000"/>
              </a:spcBef>
              <a:spcAft>
                <a:spcPct val="0"/>
              </a:spcAft>
              <a:buFontTx/>
              <a:buChar char="•"/>
            </a:pPr>
            <a:endParaRPr lang="zh-CN" altLang="en-US" sz="2000" b="1" dirty="0">
              <a:solidFill>
                <a:srgbClr val="FFFFFF"/>
              </a:solidFill>
              <a:cs typeface="Arial" charset="0"/>
            </a:endParaRPr>
          </a:p>
        </p:txBody>
      </p:sp>
    </p:spTree>
    <p:extLst>
      <p:ext uri="{BB962C8B-B14F-4D97-AF65-F5344CB8AC3E}">
        <p14:creationId xmlns:p14="http://schemas.microsoft.com/office/powerpoint/2010/main" val="2038263830"/>
      </p:ext>
    </p:extLst>
  </p:cSld>
  <p:clrMapOvr>
    <a:masterClrMapping/>
  </p:clrMapOvr>
  <p:transition spd="med">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759023"/>
            <a:ext cx="9144000" cy="6102716"/>
            <a:chOff x="0" y="759023"/>
            <a:chExt cx="9144000" cy="6102716"/>
          </a:xfrm>
        </p:grpSpPr>
        <p:pic>
          <p:nvPicPr>
            <p:cNvPr id="2" name="Picture 1"/>
            <p:cNvPicPr>
              <a:picLocks noChangeAspect="1"/>
            </p:cNvPicPr>
            <p:nvPr/>
          </p:nvPicPr>
          <p:blipFill>
            <a:blip r:embed="rId3"/>
            <a:stretch>
              <a:fillRect/>
            </a:stretch>
          </p:blipFill>
          <p:spPr>
            <a:xfrm>
              <a:off x="0" y="759023"/>
              <a:ext cx="9144000" cy="6098977"/>
            </a:xfrm>
            <a:prstGeom prst="rect">
              <a:avLst/>
            </a:prstGeom>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491110" y="6142072"/>
              <a:ext cx="2652889" cy="719667"/>
            </a:xfrm>
            <a:prstGeom prst="rect">
              <a:avLst/>
            </a:prstGeom>
          </p:spPr>
        </p:pic>
      </p:grpSp>
      <p:sp>
        <p:nvSpPr>
          <p:cNvPr id="900098" name="Rectangle 2"/>
          <p:cNvSpPr>
            <a:spLocks noGrp="1" noChangeArrowheads="1"/>
          </p:cNvSpPr>
          <p:nvPr>
            <p:ph type="ctrTitle"/>
          </p:nvPr>
        </p:nvSpPr>
        <p:spPr>
          <a:xfrm>
            <a:off x="0" y="1095"/>
            <a:ext cx="9144000" cy="1646825"/>
          </a:xfrm>
          <a:effectLst>
            <a:outerShdw blurRad="63500" dist="35921" dir="2700000" algn="ctr" rotWithShape="0">
              <a:schemeClr val="tx2">
                <a:alpha val="74998"/>
              </a:schemeClr>
            </a:outerShdw>
          </a:effectLst>
        </p:spPr>
        <p:txBody>
          <a:bodyPr anchor="t"/>
          <a:lstStyle/>
          <a:p>
            <a:pPr>
              <a:lnSpc>
                <a:spcPct val="70000"/>
              </a:lnSpc>
              <a:defRPr/>
            </a:pPr>
            <a:r>
              <a:rPr lang="en-US" b="1" dirty="0">
                <a:effectLst>
                  <a:glow rad="127000">
                    <a:schemeClr val="tx1"/>
                  </a:glow>
                </a:effectLst>
                <a:latin typeface="Arial" charset="0"/>
                <a:ea typeface="ＭＳ Ｐゴシック" charset="0"/>
                <a:cs typeface="ＭＳ Ｐゴシック" charset="0"/>
              </a:rPr>
              <a:t>How can you </a:t>
            </a:r>
            <a:r>
              <a:rPr lang="en-US" sz="6600" b="1" dirty="0">
                <a:solidFill>
                  <a:srgbClr val="FFFF00"/>
                </a:solidFill>
                <a:effectLst>
                  <a:glow rad="127000">
                    <a:schemeClr val="tx1"/>
                  </a:glow>
                </a:effectLst>
                <a:latin typeface="Arial" charset="0"/>
                <a:ea typeface="ＭＳ Ｐゴシック" charset="0"/>
                <a:cs typeface="ＭＳ Ｐゴシック" charset="0"/>
              </a:rPr>
              <a:t>be faithful</a:t>
            </a:r>
            <a:r>
              <a:rPr lang="en-US" sz="8800" b="1" dirty="0">
                <a:effectLst>
                  <a:glow rad="127000">
                    <a:schemeClr val="tx1"/>
                  </a:glow>
                </a:effectLst>
                <a:latin typeface="Arial" charset="0"/>
                <a:ea typeface="ＭＳ Ｐゴシック" charset="0"/>
                <a:cs typeface="ＭＳ Ｐゴシック" charset="0"/>
              </a:rPr>
              <a:t> </a:t>
            </a:r>
            <a:br>
              <a:rPr lang="en-US" sz="6600"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to God in a world of idols?</a:t>
            </a:r>
          </a:p>
        </p:txBody>
      </p:sp>
      <p:sp>
        <p:nvSpPr>
          <p:cNvPr id="5" name="TextBox 4"/>
          <p:cNvSpPr txBox="1"/>
          <p:nvPr/>
        </p:nvSpPr>
        <p:spPr>
          <a:xfrm>
            <a:off x="3048001" y="2551043"/>
            <a:ext cx="3324087" cy="2308324"/>
          </a:xfrm>
          <a:prstGeom prst="rect">
            <a:avLst/>
          </a:prstGeom>
          <a:solidFill>
            <a:srgbClr val="FFABBA"/>
          </a:solidFill>
          <a:ln w="57150" cmpd="sng">
            <a:solidFill>
              <a:srgbClr val="C81234"/>
            </a:solidFill>
          </a:ln>
        </p:spPr>
        <p:txBody>
          <a:bodyPr wrap="square" rtlCol="0">
            <a:spAutoFit/>
          </a:bodyPr>
          <a:lstStyle/>
          <a:p>
            <a:pPr algn="ctr"/>
            <a:r>
              <a:rPr lang="en-US" sz="4800" spc="400">
                <a:solidFill>
                  <a:srgbClr val="C81234"/>
                </a:solidFill>
                <a:latin typeface="Arial"/>
                <a:cs typeface="Arial"/>
              </a:rPr>
              <a:t>IDOLS</a:t>
            </a:r>
            <a:br>
              <a:rPr lang="en-US" sz="4800" spc="400">
                <a:solidFill>
                  <a:srgbClr val="C81234"/>
                </a:solidFill>
                <a:latin typeface="Arial"/>
                <a:cs typeface="Arial"/>
              </a:rPr>
            </a:br>
            <a:r>
              <a:rPr lang="en-US" sz="4800" spc="400">
                <a:solidFill>
                  <a:srgbClr val="C81234"/>
                </a:solidFill>
                <a:latin typeface="Arial"/>
                <a:cs typeface="Arial"/>
              </a:rPr>
              <a:t>of the </a:t>
            </a:r>
            <a:br>
              <a:rPr lang="en-US" sz="4800" spc="400">
                <a:solidFill>
                  <a:srgbClr val="C81234"/>
                </a:solidFill>
                <a:latin typeface="Arial"/>
                <a:cs typeface="Arial"/>
              </a:rPr>
            </a:br>
            <a:r>
              <a:rPr lang="en-US" sz="4800" spc="400">
                <a:solidFill>
                  <a:srgbClr val="C81234"/>
                </a:solidFill>
                <a:latin typeface="Arial"/>
                <a:cs typeface="Arial"/>
              </a:rPr>
              <a:t>HEART</a:t>
            </a:r>
          </a:p>
        </p:txBody>
      </p:sp>
    </p:spTree>
    <p:extLst>
      <p:ext uri="{BB962C8B-B14F-4D97-AF65-F5344CB8AC3E}">
        <p14:creationId xmlns:p14="http://schemas.microsoft.com/office/powerpoint/2010/main" val="3928549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Genesis 9</a:t>
            </a:r>
          </a:p>
        </p:txBody>
      </p:sp>
    </p:spTree>
    <p:extLst>
      <p:ext uri="{BB962C8B-B14F-4D97-AF65-F5344CB8AC3E}">
        <p14:creationId xmlns:p14="http://schemas.microsoft.com/office/powerpoint/2010/main" val="7486837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602" name="Rectangle 2"/>
          <p:cNvSpPr>
            <a:spLocks noGrp="1" noChangeArrowheads="1"/>
          </p:cNvSpPr>
          <p:nvPr>
            <p:ph type="title"/>
          </p:nvPr>
        </p:nvSpPr>
        <p:spPr>
          <a:xfrm>
            <a:off x="0" y="0"/>
            <a:ext cx="9144000" cy="762000"/>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en-US" b="1" dirty="0">
                <a:solidFill>
                  <a:srgbClr val="FFFFFF"/>
                </a:solidFill>
                <a:latin typeface="Arial"/>
                <a:ea typeface="ＭＳ Ｐゴシック" charset="0"/>
                <a:cs typeface="Arial"/>
              </a:rPr>
              <a:t>Noah </a:t>
            </a:r>
            <a:r>
              <a:rPr lang="en-US" b="1" dirty="0" err="1">
                <a:ea typeface="ＭＳ Ｐゴシック" charset="0"/>
                <a:cs typeface="Arial"/>
              </a:rPr>
              <a:t>W</a:t>
            </a:r>
            <a:r>
              <a:rPr lang="en-US" b="1" dirty="0" err="1">
                <a:solidFill>
                  <a:srgbClr val="FFFFFF"/>
                </a:solidFill>
                <a:latin typeface="Arial"/>
                <a:ea typeface="ＭＳ Ｐゴシック" charset="0"/>
                <a:cs typeface="Arial"/>
              </a:rPr>
              <a:t>asn</a:t>
            </a:r>
            <a:r>
              <a:rPr lang="mr-IN" b="1" dirty="0">
                <a:solidFill>
                  <a:srgbClr val="FFFFFF"/>
                </a:solidFill>
                <a:latin typeface="Arial"/>
                <a:ea typeface="ＭＳ Ｐゴシック" charset="0"/>
                <a:cs typeface="Arial"/>
              </a:rPr>
              <a:t>'</a:t>
            </a:r>
            <a:r>
              <a:rPr lang="en-US" b="1" dirty="0">
                <a:solidFill>
                  <a:srgbClr val="FFFFFF"/>
                </a:solidFill>
                <a:latin typeface="Arial"/>
                <a:ea typeface="ＭＳ Ｐゴシック" charset="0"/>
                <a:cs typeface="Arial"/>
              </a:rPr>
              <a:t>t Perfect</a:t>
            </a:r>
            <a:endParaRPr lang="en-US" b="1" dirty="0">
              <a:solidFill>
                <a:srgbClr val="FFFFFF"/>
              </a:solidFill>
              <a:latin typeface="Verdana" charset="0"/>
              <a:ea typeface="ＭＳ Ｐゴシック" charset="0"/>
              <a:cs typeface="ＭＳ Ｐゴシック" charset="0"/>
            </a:endParaRPr>
          </a:p>
        </p:txBody>
      </p:sp>
      <p:sp>
        <p:nvSpPr>
          <p:cNvPr id="1049605" name="Rectangle 5"/>
          <p:cNvSpPr>
            <a:spLocks noChangeArrowheads="1"/>
          </p:cNvSpPr>
          <p:nvPr/>
        </p:nvSpPr>
        <p:spPr bwMode="auto">
          <a:xfrm>
            <a:off x="33478" y="885333"/>
            <a:ext cx="9110522" cy="283576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fontAlgn="base">
              <a:lnSpc>
                <a:spcPct val="90000"/>
              </a:lnSpc>
              <a:spcBef>
                <a:spcPct val="20000"/>
              </a:spcBef>
              <a:spcAft>
                <a:spcPct val="0"/>
              </a:spcAft>
              <a:buClr>
                <a:srgbClr val="FFFF66"/>
              </a:buClr>
              <a:buFont typeface="Wingdings" charset="0"/>
              <a:buNone/>
            </a:pPr>
            <a:r>
              <a:rPr lang="mr-IN" sz="2800" b="1" dirty="0">
                <a:solidFill>
                  <a:srgbClr val="FFFFFF"/>
                </a:solidFill>
                <a:effectLst/>
                <a:latin typeface="Arial" charset="0"/>
                <a:ea typeface="ＭＳ Ｐゴシック" charset="0"/>
                <a:cs typeface="Times New Roman" charset="0"/>
              </a:rPr>
              <a:t>"</a:t>
            </a:r>
            <a:r>
              <a:rPr lang="en-US" sz="2800" b="1" dirty="0">
                <a:solidFill>
                  <a:srgbClr val="FFFFFF"/>
                </a:solidFill>
                <a:effectLst/>
                <a:latin typeface="Arial" charset="0"/>
                <a:ea typeface="ＭＳ Ｐゴシック" charset="0"/>
                <a:cs typeface="Times New Roman" charset="0"/>
              </a:rPr>
              <a:t>Ham, the father of Canaan, saw that his father was naked and went outside and told his brothers.  </a:t>
            </a:r>
            <a:r>
              <a:rPr lang="en-US" sz="2800" b="1" baseline="30000" dirty="0">
                <a:solidFill>
                  <a:srgbClr val="FFFFFF"/>
                </a:solidFill>
                <a:effectLst/>
                <a:latin typeface="Arial" charset="0"/>
                <a:ea typeface="ＭＳ Ｐゴシック" charset="0"/>
                <a:cs typeface="Times New Roman" charset="0"/>
              </a:rPr>
              <a:t>23</a:t>
            </a:r>
            <a:r>
              <a:rPr lang="en-US" sz="2800" b="1" dirty="0">
                <a:solidFill>
                  <a:srgbClr val="FFFFFF"/>
                </a:solidFill>
                <a:effectLst/>
                <a:latin typeface="Arial" charset="0"/>
                <a:ea typeface="ＭＳ Ｐゴシック" charset="0"/>
                <a:cs typeface="Times New Roman" charset="0"/>
              </a:rPr>
              <a:t>Then Shem and Japheth took a robe, held it over their shoulders, and backed into the tent to cover their father. As they did this, they looked the other way so they would not see him naked</a:t>
            </a:r>
            <a:r>
              <a:rPr lang="mr-IN" sz="2800" b="1" dirty="0">
                <a:solidFill>
                  <a:srgbClr val="FFFFFF"/>
                </a:solidFill>
                <a:effectLst/>
                <a:latin typeface="Arial" charset="0"/>
                <a:ea typeface="ＭＳ Ｐゴシック" charset="0"/>
                <a:cs typeface="Times New Roman" charset="0"/>
              </a:rPr>
              <a:t>"</a:t>
            </a:r>
            <a:r>
              <a:rPr lang="en-US" sz="2800" b="1" dirty="0">
                <a:solidFill>
                  <a:srgbClr val="FFFFFF"/>
                </a:solidFill>
                <a:effectLst/>
                <a:latin typeface="Arial" charset="0"/>
                <a:ea typeface="ＭＳ Ｐゴシック" charset="0"/>
                <a:cs typeface="Times New Roman" charset="0"/>
              </a:rPr>
              <a:t> (9:22-23 </a:t>
            </a:r>
            <a:r>
              <a:rPr lang="en-US" sz="2400" b="1" dirty="0">
                <a:solidFill>
                  <a:srgbClr val="FFFFFF"/>
                </a:solidFill>
                <a:effectLst/>
                <a:latin typeface="Arial" charset="0"/>
                <a:ea typeface="ＭＳ Ｐゴシック" charset="0"/>
                <a:cs typeface="Times New Roman" charset="0"/>
              </a:rPr>
              <a:t>NLT</a:t>
            </a:r>
            <a:r>
              <a:rPr lang="en-US" sz="2800" b="1" dirty="0">
                <a:solidFill>
                  <a:srgbClr val="FFFFFF"/>
                </a:solidFill>
                <a:effectLst/>
                <a:latin typeface="Arial" charset="0"/>
                <a:ea typeface="ＭＳ Ｐゴシック" charset="0"/>
                <a:cs typeface="Times New Roman" charset="0"/>
              </a:rPr>
              <a:t>).</a:t>
            </a:r>
          </a:p>
        </p:txBody>
      </p:sp>
      <p:pic>
        <p:nvPicPr>
          <p:cNvPr id="9" name="Picture 8"/>
          <p:cNvPicPr>
            <a:picLocks noChangeAspect="1"/>
          </p:cNvPicPr>
          <p:nvPr/>
        </p:nvPicPr>
        <p:blipFill>
          <a:blip r:embed="rId3"/>
          <a:stretch>
            <a:fillRect/>
          </a:stretch>
        </p:blipFill>
        <p:spPr>
          <a:xfrm>
            <a:off x="33478" y="3307993"/>
            <a:ext cx="5783122" cy="3516138"/>
          </a:xfrm>
          <a:prstGeom prst="rect">
            <a:avLst/>
          </a:prstGeom>
        </p:spPr>
      </p:pic>
    </p:spTree>
    <p:extLst>
      <p:ext uri="{BB962C8B-B14F-4D97-AF65-F5344CB8AC3E}">
        <p14:creationId xmlns:p14="http://schemas.microsoft.com/office/powerpoint/2010/main" val="324903885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96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60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Genesis 10</a:t>
            </a:r>
          </a:p>
        </p:txBody>
      </p:sp>
    </p:spTree>
    <p:extLst>
      <p:ext uri="{BB962C8B-B14F-4D97-AF65-F5344CB8AC3E}">
        <p14:creationId xmlns:p14="http://schemas.microsoft.com/office/powerpoint/2010/main" val="4767533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2354" name="Picture 2"/>
          <p:cNvPicPr>
            <a:picLocks noChangeAspect="1" noChangeArrowheads="1"/>
          </p:cNvPicPr>
          <p:nvPr/>
        </p:nvPicPr>
        <p:blipFill>
          <a:blip r:embed="rId3" cstate="screen">
            <a:lum bright="-54000"/>
            <a:extLst>
              <a:ext uri="{28A0092B-C50C-407E-A947-70E740481C1C}">
                <a14:useLocalDpi xmlns:a14="http://schemas.microsoft.com/office/drawing/2010/main"/>
              </a:ext>
            </a:extLst>
          </a:blip>
          <a:srcRect l="9489" r="2190"/>
          <a:stretch>
            <a:fillRect/>
          </a:stretch>
        </p:blipFill>
        <p:spPr bwMode="auto">
          <a:xfrm>
            <a:off x="0" y="0"/>
            <a:ext cx="9220200" cy="6908800"/>
          </a:xfrm>
          <a:prstGeom prst="rect">
            <a:avLst/>
          </a:prstGeom>
          <a:noFill/>
          <a:ln w="9525">
            <a:noFill/>
            <a:miter lim="800000"/>
            <a:headEnd/>
            <a:tailEnd/>
          </a:ln>
          <a:effectLst>
            <a:outerShdw blurRad="63500" dist="38099" dir="2700000" algn="ctr" rotWithShape="0">
              <a:schemeClr val="tx1">
                <a:alpha val="74998"/>
              </a:schemeClr>
            </a:outerShdw>
          </a:effectLst>
        </p:spPr>
      </p:pic>
      <p:sp>
        <p:nvSpPr>
          <p:cNvPr id="612355" name="Rectangle 3"/>
          <p:cNvSpPr>
            <a:spLocks noGrp="1" noChangeArrowheads="1"/>
          </p:cNvSpPr>
          <p:nvPr>
            <p:ph type="title" idx="4294967295"/>
          </p:nvPr>
        </p:nvSpPr>
        <p:spPr>
          <a:xfrm>
            <a:off x="533400" y="0"/>
            <a:ext cx="7772400" cy="838200"/>
          </a:xfrm>
          <a:solidFill>
            <a:schemeClr val="tx1"/>
          </a:solidFill>
          <a:effectLst>
            <a:outerShdw blurRad="63500" dist="38099" dir="2700000" algn="ctr" rotWithShape="0">
              <a:schemeClr val="tx1">
                <a:alpha val="74998"/>
              </a:schemeClr>
            </a:outerShdw>
          </a:effectLst>
        </p:spPr>
        <p:txBody>
          <a:bodyPr/>
          <a:lstStyle/>
          <a:p>
            <a:pPr eaLnBrk="1" hangingPunct="1">
              <a:defRPr/>
            </a:pPr>
            <a:r>
              <a:rPr lang="en-US" sz="5400" b="1">
                <a:solidFill>
                  <a:srgbClr val="FFFF00"/>
                </a:solidFill>
                <a:latin typeface="Arial" charset="0"/>
                <a:ea typeface="ＭＳ Ｐゴシック" charset="0"/>
              </a:rPr>
              <a:t>The Table of Nations</a:t>
            </a:r>
            <a:endParaRPr lang="en-US" sz="5400" b="1">
              <a:latin typeface="Arial" charset="0"/>
              <a:ea typeface="ＭＳ Ｐゴシック" charset="0"/>
            </a:endParaRPr>
          </a:p>
        </p:txBody>
      </p:sp>
      <p:sp>
        <p:nvSpPr>
          <p:cNvPr id="612356" name="Text Box 4"/>
          <p:cNvSpPr txBox="1">
            <a:spLocks noChangeArrowheads="1"/>
          </p:cNvSpPr>
          <p:nvPr/>
        </p:nvSpPr>
        <p:spPr bwMode="auto">
          <a:xfrm>
            <a:off x="3729038" y="1676400"/>
            <a:ext cx="1381125"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defTabSz="914400" eaLnBrk="0" fontAlgn="base" hangingPunct="0">
              <a:spcBef>
                <a:spcPct val="0"/>
              </a:spcBef>
              <a:spcAft>
                <a:spcPct val="0"/>
              </a:spcAft>
              <a:defRPr/>
            </a:pPr>
            <a:r>
              <a:rPr lang="en-US" sz="3200" b="1">
                <a:solidFill>
                  <a:srgbClr val="FFFF00"/>
                </a:solidFill>
                <a:latin typeface="Arial" pitchFamily="-112" charset="0"/>
                <a:ea typeface="ＭＳ Ｐゴシック" pitchFamily="-112" charset="-128"/>
                <a:cs typeface="ＭＳ Ｐゴシック" pitchFamily="-112" charset="-128"/>
              </a:rPr>
              <a:t>NOAH</a:t>
            </a:r>
          </a:p>
        </p:txBody>
      </p:sp>
      <p:sp>
        <p:nvSpPr>
          <p:cNvPr id="612357" name="Text Box 5"/>
          <p:cNvSpPr txBox="1">
            <a:spLocks noChangeArrowheads="1"/>
          </p:cNvSpPr>
          <p:nvPr/>
        </p:nvSpPr>
        <p:spPr bwMode="auto">
          <a:xfrm>
            <a:off x="387350" y="3124200"/>
            <a:ext cx="1743075"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defTabSz="914400" eaLnBrk="0" fontAlgn="base" hangingPunct="0">
              <a:spcBef>
                <a:spcPct val="0"/>
              </a:spcBef>
              <a:spcAft>
                <a:spcPct val="0"/>
              </a:spcAft>
              <a:defRPr/>
            </a:pPr>
            <a:r>
              <a:rPr lang="en-US" sz="3200" b="1">
                <a:solidFill>
                  <a:srgbClr val="FFFF00"/>
                </a:solidFill>
                <a:latin typeface="Arial" pitchFamily="-112" charset="0"/>
                <a:ea typeface="ＭＳ Ｐゴシック" pitchFamily="-112" charset="-128"/>
                <a:cs typeface="ＭＳ Ｐゴシック" pitchFamily="-112" charset="-128"/>
              </a:rPr>
              <a:t>Japheth</a:t>
            </a:r>
          </a:p>
        </p:txBody>
      </p:sp>
      <p:sp>
        <p:nvSpPr>
          <p:cNvPr id="612358" name="Text Box 6"/>
          <p:cNvSpPr txBox="1">
            <a:spLocks noChangeArrowheads="1"/>
          </p:cNvSpPr>
          <p:nvPr/>
        </p:nvSpPr>
        <p:spPr bwMode="auto">
          <a:xfrm>
            <a:off x="3865563" y="3124200"/>
            <a:ext cx="1109662"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defTabSz="914400" eaLnBrk="0" fontAlgn="base" hangingPunct="0">
              <a:spcBef>
                <a:spcPct val="0"/>
              </a:spcBef>
              <a:spcAft>
                <a:spcPct val="0"/>
              </a:spcAft>
              <a:defRPr/>
            </a:pPr>
            <a:r>
              <a:rPr lang="en-US" sz="3200" b="1">
                <a:solidFill>
                  <a:srgbClr val="FFFF00"/>
                </a:solidFill>
                <a:latin typeface="Arial" pitchFamily="-112" charset="0"/>
                <a:ea typeface="ＭＳ Ｐゴシック" pitchFamily="-112" charset="-128"/>
                <a:cs typeface="ＭＳ Ｐゴシック" pitchFamily="-112" charset="-128"/>
              </a:rPr>
              <a:t>HAM</a:t>
            </a:r>
          </a:p>
        </p:txBody>
      </p:sp>
      <p:sp>
        <p:nvSpPr>
          <p:cNvPr id="612359" name="Text Box 7"/>
          <p:cNvSpPr txBox="1">
            <a:spLocks noChangeArrowheads="1"/>
          </p:cNvSpPr>
          <p:nvPr/>
        </p:nvSpPr>
        <p:spPr bwMode="auto">
          <a:xfrm>
            <a:off x="6992938" y="3124200"/>
            <a:ext cx="13589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en-US" sz="3200" b="1" i="1">
                <a:solidFill>
                  <a:srgbClr val="FFFF00"/>
                </a:solidFill>
              </a:rPr>
              <a:t>SHEM</a:t>
            </a:r>
            <a:endParaRPr lang="en-US" sz="3200" b="1">
              <a:solidFill>
                <a:srgbClr val="FFFF00"/>
              </a:solidFill>
            </a:endParaRPr>
          </a:p>
        </p:txBody>
      </p:sp>
      <p:sp>
        <p:nvSpPr>
          <p:cNvPr id="612360" name="Text Box 8"/>
          <p:cNvSpPr txBox="1">
            <a:spLocks noChangeArrowheads="1"/>
          </p:cNvSpPr>
          <p:nvPr/>
        </p:nvSpPr>
        <p:spPr bwMode="auto">
          <a:xfrm>
            <a:off x="190500" y="4038600"/>
            <a:ext cx="2443163"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defTabSz="914400" eaLnBrk="0" fontAlgn="base" hangingPunct="0">
              <a:spcBef>
                <a:spcPct val="0"/>
              </a:spcBef>
              <a:spcAft>
                <a:spcPct val="0"/>
              </a:spcAft>
              <a:defRPr/>
            </a:pPr>
            <a:r>
              <a:rPr lang="en-US" sz="3200" b="1">
                <a:solidFill>
                  <a:srgbClr val="FFFF00"/>
                </a:solidFill>
                <a:latin typeface="Arial" pitchFamily="-112" charset="0"/>
                <a:ea typeface="ＭＳ Ｐゴシック" pitchFamily="-112" charset="-128"/>
                <a:cs typeface="ＭＳ Ｐゴシック" pitchFamily="-112" charset="-128"/>
              </a:rPr>
              <a:t>Caucasians</a:t>
            </a:r>
          </a:p>
        </p:txBody>
      </p:sp>
      <p:sp>
        <p:nvSpPr>
          <p:cNvPr id="612361" name="Text Box 9"/>
          <p:cNvSpPr txBox="1">
            <a:spLocks noChangeArrowheads="1"/>
          </p:cNvSpPr>
          <p:nvPr/>
        </p:nvSpPr>
        <p:spPr bwMode="auto">
          <a:xfrm>
            <a:off x="3246438" y="4038600"/>
            <a:ext cx="2352675"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defTabSz="914400" eaLnBrk="0" fontAlgn="base" hangingPunct="0">
              <a:spcBef>
                <a:spcPct val="0"/>
              </a:spcBef>
              <a:spcAft>
                <a:spcPct val="0"/>
              </a:spcAft>
              <a:defRPr/>
            </a:pPr>
            <a:r>
              <a:rPr lang="en-US" sz="3200" b="1">
                <a:solidFill>
                  <a:srgbClr val="FFFF00"/>
                </a:solidFill>
                <a:latin typeface="Arial" pitchFamily="-112" charset="0"/>
                <a:ea typeface="ＭＳ Ｐゴシック" pitchFamily="-112" charset="-128"/>
                <a:cs typeface="ＭＳ Ｐゴシック" pitchFamily="-112" charset="-128"/>
              </a:rPr>
              <a:t>Canaanites</a:t>
            </a:r>
          </a:p>
        </p:txBody>
      </p:sp>
      <p:sp>
        <p:nvSpPr>
          <p:cNvPr id="612362" name="Text Box 10"/>
          <p:cNvSpPr txBox="1">
            <a:spLocks noChangeArrowheads="1"/>
          </p:cNvSpPr>
          <p:nvPr/>
        </p:nvSpPr>
        <p:spPr bwMode="auto">
          <a:xfrm>
            <a:off x="6792913" y="4038600"/>
            <a:ext cx="1743075"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en-US" sz="3200" b="1" i="1">
                <a:solidFill>
                  <a:srgbClr val="FFFF00"/>
                </a:solidFill>
              </a:rPr>
              <a:t>Semites</a:t>
            </a:r>
            <a:endParaRPr lang="en-US" sz="3200" b="1">
              <a:solidFill>
                <a:srgbClr val="FFFF00"/>
              </a:solidFill>
            </a:endParaRPr>
          </a:p>
        </p:txBody>
      </p:sp>
      <p:sp>
        <p:nvSpPr>
          <p:cNvPr id="612363" name="Text Box 11"/>
          <p:cNvSpPr txBox="1">
            <a:spLocks noChangeArrowheads="1"/>
          </p:cNvSpPr>
          <p:nvPr/>
        </p:nvSpPr>
        <p:spPr bwMode="auto">
          <a:xfrm>
            <a:off x="74613" y="5105400"/>
            <a:ext cx="2690812" cy="10668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defTabSz="914400" eaLnBrk="0" fontAlgn="base" hangingPunct="0">
              <a:spcBef>
                <a:spcPct val="0"/>
              </a:spcBef>
              <a:spcAft>
                <a:spcPct val="0"/>
              </a:spcAft>
              <a:defRPr/>
            </a:pPr>
            <a:r>
              <a:rPr lang="en-US" sz="3200" b="1">
                <a:solidFill>
                  <a:srgbClr val="FFFF00"/>
                </a:solidFill>
                <a:latin typeface="Arial" pitchFamily="-112" charset="0"/>
                <a:ea typeface="ＭＳ Ｐゴシック" pitchFamily="-112" charset="-128"/>
                <a:cs typeface="ＭＳ Ｐゴシック" pitchFamily="-112" charset="-128"/>
              </a:rPr>
              <a:t>Europeans &amp;</a:t>
            </a:r>
          </a:p>
          <a:p>
            <a:pPr algn="ctr" defTabSz="914400" eaLnBrk="0" fontAlgn="base" hangingPunct="0">
              <a:spcBef>
                <a:spcPct val="0"/>
              </a:spcBef>
              <a:spcAft>
                <a:spcPct val="0"/>
              </a:spcAft>
              <a:defRPr/>
            </a:pPr>
            <a:r>
              <a:rPr lang="en-US" sz="3200" b="1">
                <a:solidFill>
                  <a:srgbClr val="FFFF00"/>
                </a:solidFill>
                <a:latin typeface="Arial" pitchFamily="-112" charset="0"/>
                <a:ea typeface="ＭＳ Ｐゴシック" pitchFamily="-112" charset="-128"/>
                <a:cs typeface="ＭＳ Ｐゴシック" pitchFamily="-112" charset="-128"/>
              </a:rPr>
              <a:t>East Indians</a:t>
            </a:r>
          </a:p>
        </p:txBody>
      </p:sp>
      <p:sp>
        <p:nvSpPr>
          <p:cNvPr id="612364" name="Text Box 12"/>
          <p:cNvSpPr txBox="1">
            <a:spLocks noChangeArrowheads="1"/>
          </p:cNvSpPr>
          <p:nvPr/>
        </p:nvSpPr>
        <p:spPr bwMode="auto">
          <a:xfrm>
            <a:off x="3324225" y="5105400"/>
            <a:ext cx="2216150" cy="10668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defTabSz="914400" eaLnBrk="0" fontAlgn="base" hangingPunct="0">
              <a:spcBef>
                <a:spcPct val="0"/>
              </a:spcBef>
              <a:spcAft>
                <a:spcPct val="0"/>
              </a:spcAft>
              <a:defRPr/>
            </a:pPr>
            <a:r>
              <a:rPr lang="en-US" sz="3200" b="1">
                <a:solidFill>
                  <a:srgbClr val="FFFF00"/>
                </a:solidFill>
                <a:latin typeface="Arial" pitchFamily="-112" charset="0"/>
                <a:ea typeface="ＭＳ Ｐゴシック" pitchFamily="-112" charset="-128"/>
                <a:cs typeface="ＭＳ Ｐゴシック" pitchFamily="-112" charset="-128"/>
              </a:rPr>
              <a:t>Africans &amp;</a:t>
            </a:r>
          </a:p>
          <a:p>
            <a:pPr algn="ctr" defTabSz="914400" eaLnBrk="0" fontAlgn="base" hangingPunct="0">
              <a:spcBef>
                <a:spcPct val="0"/>
              </a:spcBef>
              <a:spcAft>
                <a:spcPct val="0"/>
              </a:spcAft>
              <a:defRPr/>
            </a:pPr>
            <a:r>
              <a:rPr lang="en-US" sz="3200" b="1">
                <a:solidFill>
                  <a:srgbClr val="FFFF00"/>
                </a:solidFill>
                <a:latin typeface="Arial" pitchFamily="-112" charset="0"/>
                <a:ea typeface="ＭＳ Ｐゴシック" pitchFamily="-112" charset="-128"/>
                <a:cs typeface="ＭＳ Ｐゴシック" pitchFamily="-112" charset="-128"/>
              </a:rPr>
              <a:t> Asians</a:t>
            </a:r>
          </a:p>
        </p:txBody>
      </p:sp>
      <p:sp>
        <p:nvSpPr>
          <p:cNvPr id="612365" name="Text Box 13"/>
          <p:cNvSpPr txBox="1">
            <a:spLocks noChangeArrowheads="1"/>
          </p:cNvSpPr>
          <p:nvPr/>
        </p:nvSpPr>
        <p:spPr bwMode="auto">
          <a:xfrm>
            <a:off x="6878638" y="5105400"/>
            <a:ext cx="1584325" cy="10668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en-US" sz="3200" b="1" i="1">
                <a:solidFill>
                  <a:srgbClr val="FFFF00"/>
                </a:solidFill>
              </a:rPr>
              <a:t>Jews &amp;</a:t>
            </a:r>
          </a:p>
          <a:p>
            <a:pPr algn="ctr" defTabSz="914400" eaLnBrk="0" fontAlgn="base" hangingPunct="0">
              <a:spcBef>
                <a:spcPct val="0"/>
              </a:spcBef>
              <a:spcAft>
                <a:spcPct val="0"/>
              </a:spcAft>
              <a:defRPr/>
            </a:pPr>
            <a:r>
              <a:rPr lang="en-US" sz="3200" b="1" i="1">
                <a:solidFill>
                  <a:srgbClr val="FFFF00"/>
                </a:solidFill>
              </a:rPr>
              <a:t> Arabs</a:t>
            </a:r>
            <a:endParaRPr lang="en-US" sz="3200" b="1">
              <a:solidFill>
                <a:srgbClr val="FFFF00"/>
              </a:solidFill>
            </a:endParaRPr>
          </a:p>
        </p:txBody>
      </p:sp>
      <p:sp>
        <p:nvSpPr>
          <p:cNvPr id="612366" name="AutoShape 14"/>
          <p:cNvSpPr>
            <a:spLocks noChangeArrowheads="1"/>
          </p:cNvSpPr>
          <p:nvPr/>
        </p:nvSpPr>
        <p:spPr bwMode="auto">
          <a:xfrm rot="-1112176">
            <a:off x="2590800" y="2241550"/>
            <a:ext cx="762000" cy="533400"/>
          </a:xfrm>
          <a:prstGeom prst="leftArrow">
            <a:avLst>
              <a:gd name="adj1" fmla="val 50000"/>
              <a:gd name="adj2" fmla="val 35714"/>
            </a:avLst>
          </a:prstGeom>
          <a:solidFill>
            <a:schemeClr val="accent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000000"/>
              </a:solidFill>
              <a:latin typeface="Arial" charset="0"/>
              <a:ea typeface="ＭＳ Ｐゴシック" charset="0"/>
              <a:cs typeface="ＭＳ Ｐゴシック" charset="0"/>
            </a:endParaRPr>
          </a:p>
        </p:txBody>
      </p:sp>
      <p:sp>
        <p:nvSpPr>
          <p:cNvPr id="612367" name="AutoShape 15"/>
          <p:cNvSpPr>
            <a:spLocks noChangeArrowheads="1"/>
          </p:cNvSpPr>
          <p:nvPr/>
        </p:nvSpPr>
        <p:spPr bwMode="auto">
          <a:xfrm rot="-5448300">
            <a:off x="4000500" y="2552700"/>
            <a:ext cx="762000" cy="533400"/>
          </a:xfrm>
          <a:prstGeom prst="leftArrow">
            <a:avLst>
              <a:gd name="adj1" fmla="val 50000"/>
              <a:gd name="adj2" fmla="val 35714"/>
            </a:avLst>
          </a:prstGeom>
          <a:solidFill>
            <a:schemeClr val="accent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000000"/>
              </a:solidFill>
              <a:latin typeface="Arial" charset="0"/>
              <a:ea typeface="ＭＳ Ｐゴシック" charset="0"/>
              <a:cs typeface="ＭＳ Ｐゴシック" charset="0"/>
            </a:endParaRPr>
          </a:p>
        </p:txBody>
      </p:sp>
      <p:sp>
        <p:nvSpPr>
          <p:cNvPr id="612368" name="AutoShape 16"/>
          <p:cNvSpPr>
            <a:spLocks noChangeArrowheads="1"/>
          </p:cNvSpPr>
          <p:nvPr/>
        </p:nvSpPr>
        <p:spPr bwMode="auto">
          <a:xfrm rot="-9047274">
            <a:off x="5410200" y="2286000"/>
            <a:ext cx="762000" cy="533400"/>
          </a:xfrm>
          <a:prstGeom prst="leftArrow">
            <a:avLst>
              <a:gd name="adj1" fmla="val 50000"/>
              <a:gd name="adj2" fmla="val 35714"/>
            </a:avLst>
          </a:prstGeom>
          <a:solidFill>
            <a:schemeClr val="accent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000000"/>
              </a:solidFill>
              <a:latin typeface="Arial" charset="0"/>
              <a:ea typeface="ＭＳ Ｐゴシック" charset="0"/>
              <a:cs typeface="ＭＳ Ｐゴシック" charset="0"/>
            </a:endParaRPr>
          </a:p>
        </p:txBody>
      </p:sp>
      <p:sp>
        <p:nvSpPr>
          <p:cNvPr id="287760" name="Text Box 17"/>
          <p:cNvSpPr txBox="1">
            <a:spLocks noChangeArrowheads="1"/>
          </p:cNvSpPr>
          <p:nvPr/>
        </p:nvSpPr>
        <p:spPr bwMode="auto">
          <a:xfrm>
            <a:off x="8615363" y="0"/>
            <a:ext cx="5238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altLang="zh-CN" b="1">
                <a:solidFill>
                  <a:srgbClr val="FFFFFF"/>
                </a:solidFill>
              </a:rPr>
              <a:t>92</a:t>
            </a:r>
          </a:p>
        </p:txBody>
      </p:sp>
      <p:sp>
        <p:nvSpPr>
          <p:cNvPr id="612370" name="Text Box 18"/>
          <p:cNvSpPr txBox="1">
            <a:spLocks noChangeArrowheads="1"/>
          </p:cNvSpPr>
          <p:nvPr/>
        </p:nvSpPr>
        <p:spPr bwMode="auto">
          <a:xfrm>
            <a:off x="2133600" y="3468688"/>
            <a:ext cx="6588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altLang="zh-CN" b="1">
                <a:solidFill>
                  <a:srgbClr val="FFFFFF"/>
                </a:solidFill>
              </a:rPr>
              <a:t>Sin</a:t>
            </a:r>
            <a:endParaRPr lang="en-US" altLang="zh-CN" sz="1800">
              <a:solidFill>
                <a:srgbClr val="000000"/>
              </a:solidFill>
            </a:endParaRPr>
          </a:p>
        </p:txBody>
      </p:sp>
      <p:sp>
        <p:nvSpPr>
          <p:cNvPr id="612371" name="Text Box 19"/>
          <p:cNvSpPr txBox="1">
            <a:spLocks noChangeArrowheads="1"/>
          </p:cNvSpPr>
          <p:nvPr/>
        </p:nvSpPr>
        <p:spPr bwMode="auto">
          <a:xfrm>
            <a:off x="1676400" y="4876800"/>
            <a:ext cx="9128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altLang="zh-CN" b="1">
                <a:solidFill>
                  <a:srgbClr val="FFFFFF"/>
                </a:solidFill>
              </a:rPr>
              <a:t>Sinai</a:t>
            </a:r>
            <a:endParaRPr lang="en-US" altLang="zh-CN" sz="1800">
              <a:solidFill>
                <a:srgbClr val="000000"/>
              </a:solidFill>
            </a:endParaRPr>
          </a:p>
        </p:txBody>
      </p:sp>
      <p:sp>
        <p:nvSpPr>
          <p:cNvPr id="612372" name="Text Box 20"/>
          <p:cNvSpPr txBox="1">
            <a:spLocks noChangeArrowheads="1"/>
          </p:cNvSpPr>
          <p:nvPr/>
        </p:nvSpPr>
        <p:spPr bwMode="auto">
          <a:xfrm>
            <a:off x="8305800" y="1752600"/>
            <a:ext cx="8445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altLang="zh-CN" b="1">
                <a:solidFill>
                  <a:srgbClr val="FFFFFF"/>
                </a:solidFill>
              </a:rPr>
              <a:t>Sino</a:t>
            </a:r>
            <a:endParaRPr lang="en-US" altLang="zh-CN" sz="1800">
              <a:solidFill>
                <a:srgbClr val="000000"/>
              </a:solidFill>
            </a:endParaRPr>
          </a:p>
        </p:txBody>
      </p:sp>
      <p:sp>
        <p:nvSpPr>
          <p:cNvPr id="612373" name="Oval 21"/>
          <p:cNvSpPr>
            <a:spLocks noChangeArrowheads="1"/>
          </p:cNvSpPr>
          <p:nvPr/>
        </p:nvSpPr>
        <p:spPr bwMode="auto">
          <a:xfrm>
            <a:off x="2743200" y="3581400"/>
            <a:ext cx="152400" cy="152400"/>
          </a:xfrm>
          <a:prstGeom prst="ellipse">
            <a:avLst/>
          </a:prstGeom>
          <a:solidFill>
            <a:schemeClr val="bg1"/>
          </a:solidFill>
          <a:ln w="9525">
            <a:solidFill>
              <a:schemeClr val="tx1"/>
            </a:solidFill>
            <a:round/>
            <a:headEnd/>
            <a:tailEnd/>
          </a:ln>
        </p:spPr>
        <p:txBody>
          <a:bodyPr wrap="none" anchor="ctr"/>
          <a:lstStyle/>
          <a:p>
            <a:pPr defTabSz="914400" eaLnBrk="0" fontAlgn="base" hangingPunct="0">
              <a:spcBef>
                <a:spcPct val="0"/>
              </a:spcBef>
              <a:spcAft>
                <a:spcPct val="0"/>
              </a:spcAft>
            </a:pPr>
            <a:endParaRPr lang="zh-CN" altLang="en-US" sz="2400">
              <a:solidFill>
                <a:srgbClr val="000000"/>
              </a:solidFill>
              <a:latin typeface="Arial" charset="0"/>
              <a:ea typeface="ＭＳ Ｐゴシック" charset="0"/>
              <a:cs typeface="ＭＳ Ｐゴシック" charset="0"/>
            </a:endParaRPr>
          </a:p>
        </p:txBody>
      </p:sp>
      <p:sp>
        <p:nvSpPr>
          <p:cNvPr id="612374" name="AutoShape 22"/>
          <p:cNvSpPr>
            <a:spLocks noChangeArrowheads="1"/>
          </p:cNvSpPr>
          <p:nvPr/>
        </p:nvSpPr>
        <p:spPr bwMode="auto">
          <a:xfrm rot="11854091" flipV="1">
            <a:off x="2743200" y="3581400"/>
            <a:ext cx="381000" cy="1752600"/>
          </a:xfrm>
          <a:prstGeom prst="curvedRightArrow">
            <a:avLst>
              <a:gd name="adj1" fmla="val 92000"/>
              <a:gd name="adj2" fmla="val 184000"/>
              <a:gd name="adj3" fmla="val 33333"/>
            </a:avLst>
          </a:prstGeom>
          <a:solidFill>
            <a:schemeClr val="bg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000000"/>
              </a:solidFill>
              <a:latin typeface="Arial" charset="0"/>
              <a:ea typeface="ＭＳ Ｐゴシック" charset="0"/>
              <a:cs typeface="ＭＳ Ｐゴシック" charset="0"/>
            </a:endParaRPr>
          </a:p>
        </p:txBody>
      </p:sp>
      <p:sp>
        <p:nvSpPr>
          <p:cNvPr id="612375" name="Freeform 23"/>
          <p:cNvSpPr>
            <a:spLocks/>
          </p:cNvSpPr>
          <p:nvPr/>
        </p:nvSpPr>
        <p:spPr bwMode="auto">
          <a:xfrm>
            <a:off x="2895600" y="1981200"/>
            <a:ext cx="5334000" cy="1447800"/>
          </a:xfrm>
          <a:custGeom>
            <a:avLst/>
            <a:gdLst/>
            <a:ahLst/>
            <a:cxnLst>
              <a:cxn ang="0">
                <a:pos x="0" y="912"/>
              </a:cxn>
              <a:cxn ang="0">
                <a:pos x="1056" y="192"/>
              </a:cxn>
              <a:cxn ang="0">
                <a:pos x="3360" y="0"/>
              </a:cxn>
            </a:cxnLst>
            <a:rect l="0" t="0" r="r" b="b"/>
            <a:pathLst>
              <a:path w="3360" h="912">
                <a:moveTo>
                  <a:pt x="0" y="912"/>
                </a:moveTo>
                <a:cubicBezTo>
                  <a:pt x="248" y="628"/>
                  <a:pt x="496" y="344"/>
                  <a:pt x="1056" y="192"/>
                </a:cubicBezTo>
                <a:cubicBezTo>
                  <a:pt x="1616" y="40"/>
                  <a:pt x="2488" y="20"/>
                  <a:pt x="3360" y="0"/>
                </a:cubicBezTo>
              </a:path>
            </a:pathLst>
          </a:custGeom>
          <a:noFill/>
          <a:ln w="76200" cmpd="sng">
            <a:solidFill>
              <a:srgbClr val="FFFFFF"/>
            </a:solidFill>
            <a:round/>
            <a:headEnd/>
            <a:tailEnd type="triangle" w="med" len="me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000000"/>
              </a:solidFill>
              <a:latin typeface="Arial" pitchFamily="-112" charset="0"/>
              <a:ea typeface="ＭＳ Ｐゴシック" pitchFamily="-112" charset="-128"/>
              <a:cs typeface="ＭＳ Ｐゴシック" pitchFamily="-112" charset="-128"/>
            </a:endParaRPr>
          </a:p>
        </p:txBody>
      </p:sp>
      <p:sp>
        <p:nvSpPr>
          <p:cNvPr id="612376" name="Text Box 24"/>
          <p:cNvSpPr txBox="1">
            <a:spLocks noChangeArrowheads="1"/>
          </p:cNvSpPr>
          <p:nvPr/>
        </p:nvSpPr>
        <p:spPr bwMode="auto">
          <a:xfrm>
            <a:off x="6689725" y="6281738"/>
            <a:ext cx="2024063" cy="579437"/>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defTabSz="914400" eaLnBrk="0" fontAlgn="base" hangingPunct="0">
              <a:spcBef>
                <a:spcPct val="0"/>
              </a:spcBef>
              <a:spcAft>
                <a:spcPct val="0"/>
              </a:spcAft>
              <a:defRPr/>
            </a:pPr>
            <a:r>
              <a:rPr lang="en-US" sz="3200" b="1">
                <a:solidFill>
                  <a:srgbClr val="FFFFFF"/>
                </a:solidFill>
                <a:latin typeface="Times New Roman" pitchFamily="-112" charset="0"/>
                <a:ea typeface="ＭＳ Ｐゴシック" pitchFamily="-112" charset="-128"/>
                <a:cs typeface="ＭＳ Ｐゴシック" pitchFamily="-112" charset="-128"/>
              </a:rPr>
              <a:t>Genesis 10</a:t>
            </a:r>
          </a:p>
        </p:txBody>
      </p:sp>
    </p:spTree>
    <p:extLst>
      <p:ext uri="{BB962C8B-B14F-4D97-AF65-F5344CB8AC3E}">
        <p14:creationId xmlns:p14="http://schemas.microsoft.com/office/powerpoint/2010/main" val="27377798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2356"/>
                                        </p:tgtEl>
                                        <p:attrNameLst>
                                          <p:attrName>style.visibility</p:attrName>
                                        </p:attrNameLst>
                                      </p:cBhvr>
                                      <p:to>
                                        <p:strVal val="visible"/>
                                      </p:to>
                                    </p:set>
                                    <p:animEffect transition="in" filter="fade">
                                      <p:cBhvr>
                                        <p:cTn id="7" dur="500"/>
                                        <p:tgtEl>
                                          <p:spTgt spid="61235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12366"/>
                                        </p:tgtEl>
                                        <p:attrNameLst>
                                          <p:attrName>style.visibility</p:attrName>
                                        </p:attrNameLst>
                                      </p:cBhvr>
                                      <p:to>
                                        <p:strVal val="visible"/>
                                      </p:to>
                                    </p:set>
                                    <p:animEffect transition="in" filter="fade">
                                      <p:cBhvr>
                                        <p:cTn id="12" dur="500"/>
                                        <p:tgtEl>
                                          <p:spTgt spid="61236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12357"/>
                                        </p:tgtEl>
                                        <p:attrNameLst>
                                          <p:attrName>style.visibility</p:attrName>
                                        </p:attrNameLst>
                                      </p:cBhvr>
                                      <p:to>
                                        <p:strVal val="visible"/>
                                      </p:to>
                                    </p:set>
                                    <p:animEffect transition="in" filter="fade">
                                      <p:cBhvr>
                                        <p:cTn id="15" dur="500"/>
                                        <p:tgtEl>
                                          <p:spTgt spid="61235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12367"/>
                                        </p:tgtEl>
                                        <p:attrNameLst>
                                          <p:attrName>style.visibility</p:attrName>
                                        </p:attrNameLst>
                                      </p:cBhvr>
                                      <p:to>
                                        <p:strVal val="visible"/>
                                      </p:to>
                                    </p:set>
                                    <p:animEffect transition="in" filter="fade">
                                      <p:cBhvr>
                                        <p:cTn id="20" dur="500"/>
                                        <p:tgtEl>
                                          <p:spTgt spid="61236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12358"/>
                                        </p:tgtEl>
                                        <p:attrNameLst>
                                          <p:attrName>style.visibility</p:attrName>
                                        </p:attrNameLst>
                                      </p:cBhvr>
                                      <p:to>
                                        <p:strVal val="visible"/>
                                      </p:to>
                                    </p:set>
                                    <p:animEffect transition="in" filter="fade">
                                      <p:cBhvr>
                                        <p:cTn id="23" dur="500"/>
                                        <p:tgtEl>
                                          <p:spTgt spid="61235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12368"/>
                                        </p:tgtEl>
                                        <p:attrNameLst>
                                          <p:attrName>style.visibility</p:attrName>
                                        </p:attrNameLst>
                                      </p:cBhvr>
                                      <p:to>
                                        <p:strVal val="visible"/>
                                      </p:to>
                                    </p:set>
                                    <p:animEffect transition="in" filter="fade">
                                      <p:cBhvr>
                                        <p:cTn id="28" dur="500"/>
                                        <p:tgtEl>
                                          <p:spTgt spid="61236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12359"/>
                                        </p:tgtEl>
                                        <p:attrNameLst>
                                          <p:attrName>style.visibility</p:attrName>
                                        </p:attrNameLst>
                                      </p:cBhvr>
                                      <p:to>
                                        <p:strVal val="visible"/>
                                      </p:to>
                                    </p:set>
                                    <p:animEffect transition="in" filter="fade">
                                      <p:cBhvr>
                                        <p:cTn id="31" dur="500"/>
                                        <p:tgtEl>
                                          <p:spTgt spid="612359"/>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12360"/>
                                        </p:tgtEl>
                                        <p:attrNameLst>
                                          <p:attrName>style.visibility</p:attrName>
                                        </p:attrNameLst>
                                      </p:cBhvr>
                                      <p:to>
                                        <p:strVal val="visible"/>
                                      </p:to>
                                    </p:set>
                                    <p:animEffect transition="in" filter="fade">
                                      <p:cBhvr>
                                        <p:cTn id="36" dur="500"/>
                                        <p:tgtEl>
                                          <p:spTgt spid="612360"/>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612363"/>
                                        </p:tgtEl>
                                        <p:attrNameLst>
                                          <p:attrName>style.visibility</p:attrName>
                                        </p:attrNameLst>
                                      </p:cBhvr>
                                      <p:to>
                                        <p:strVal val="visible"/>
                                      </p:to>
                                    </p:set>
                                    <p:animEffect transition="in" filter="fade">
                                      <p:cBhvr>
                                        <p:cTn id="41" dur="500"/>
                                        <p:tgtEl>
                                          <p:spTgt spid="612363"/>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612361"/>
                                        </p:tgtEl>
                                        <p:attrNameLst>
                                          <p:attrName>style.visibility</p:attrName>
                                        </p:attrNameLst>
                                      </p:cBhvr>
                                      <p:to>
                                        <p:strVal val="visible"/>
                                      </p:to>
                                    </p:set>
                                    <p:animEffect transition="in" filter="fade">
                                      <p:cBhvr>
                                        <p:cTn id="46" dur="500"/>
                                        <p:tgtEl>
                                          <p:spTgt spid="612361"/>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612364"/>
                                        </p:tgtEl>
                                        <p:attrNameLst>
                                          <p:attrName>style.visibility</p:attrName>
                                        </p:attrNameLst>
                                      </p:cBhvr>
                                      <p:to>
                                        <p:strVal val="visible"/>
                                      </p:to>
                                    </p:set>
                                    <p:animEffect transition="in" filter="fade">
                                      <p:cBhvr>
                                        <p:cTn id="51" dur="500"/>
                                        <p:tgtEl>
                                          <p:spTgt spid="612364"/>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612362"/>
                                        </p:tgtEl>
                                        <p:attrNameLst>
                                          <p:attrName>style.visibility</p:attrName>
                                        </p:attrNameLst>
                                      </p:cBhvr>
                                      <p:to>
                                        <p:strVal val="visible"/>
                                      </p:to>
                                    </p:set>
                                    <p:animEffect transition="in" filter="fade">
                                      <p:cBhvr>
                                        <p:cTn id="56" dur="500"/>
                                        <p:tgtEl>
                                          <p:spTgt spid="612362"/>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612365"/>
                                        </p:tgtEl>
                                        <p:attrNameLst>
                                          <p:attrName>style.visibility</p:attrName>
                                        </p:attrNameLst>
                                      </p:cBhvr>
                                      <p:to>
                                        <p:strVal val="visible"/>
                                      </p:to>
                                    </p:set>
                                    <p:animEffect transition="in" filter="fade">
                                      <p:cBhvr>
                                        <p:cTn id="61" dur="500"/>
                                        <p:tgtEl>
                                          <p:spTgt spid="612365"/>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612373"/>
                                        </p:tgtEl>
                                        <p:attrNameLst>
                                          <p:attrName>style.visibility</p:attrName>
                                        </p:attrNameLst>
                                      </p:cBhvr>
                                      <p:to>
                                        <p:strVal val="visible"/>
                                      </p:to>
                                    </p:set>
                                    <p:animEffect transition="in" filter="fade">
                                      <p:cBhvr>
                                        <p:cTn id="66" dur="500"/>
                                        <p:tgtEl>
                                          <p:spTgt spid="612373"/>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612370"/>
                                        </p:tgtEl>
                                        <p:attrNameLst>
                                          <p:attrName>style.visibility</p:attrName>
                                        </p:attrNameLst>
                                      </p:cBhvr>
                                      <p:to>
                                        <p:strVal val="visible"/>
                                      </p:to>
                                    </p:set>
                                    <p:animEffect transition="in" filter="fade">
                                      <p:cBhvr>
                                        <p:cTn id="71" dur="500"/>
                                        <p:tgtEl>
                                          <p:spTgt spid="612370"/>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22" presetClass="entr" presetSubtype="1" fill="hold" grpId="0" nodeType="clickEffect">
                                  <p:stCondLst>
                                    <p:cond delay="0"/>
                                  </p:stCondLst>
                                  <p:childTnLst>
                                    <p:set>
                                      <p:cBhvr>
                                        <p:cTn id="75" dur="1" fill="hold">
                                          <p:stCondLst>
                                            <p:cond delay="0"/>
                                          </p:stCondLst>
                                        </p:cTn>
                                        <p:tgtEl>
                                          <p:spTgt spid="612374"/>
                                        </p:tgtEl>
                                        <p:attrNameLst>
                                          <p:attrName>style.visibility</p:attrName>
                                        </p:attrNameLst>
                                      </p:cBhvr>
                                      <p:to>
                                        <p:strVal val="visible"/>
                                      </p:to>
                                    </p:set>
                                    <p:animEffect transition="in" filter="wipe(up)">
                                      <p:cBhvr>
                                        <p:cTn id="76" dur="500"/>
                                        <p:tgtEl>
                                          <p:spTgt spid="612374"/>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612371"/>
                                        </p:tgtEl>
                                        <p:attrNameLst>
                                          <p:attrName>style.visibility</p:attrName>
                                        </p:attrNameLst>
                                      </p:cBhvr>
                                      <p:to>
                                        <p:strVal val="visible"/>
                                      </p:to>
                                    </p:set>
                                    <p:animEffect transition="in" filter="fade">
                                      <p:cBhvr>
                                        <p:cTn id="81" dur="500"/>
                                        <p:tgtEl>
                                          <p:spTgt spid="612371"/>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22" presetClass="entr" presetSubtype="8" fill="hold" nodeType="clickEffect">
                                  <p:stCondLst>
                                    <p:cond delay="0"/>
                                  </p:stCondLst>
                                  <p:childTnLst>
                                    <p:set>
                                      <p:cBhvr>
                                        <p:cTn id="85" dur="1" fill="hold">
                                          <p:stCondLst>
                                            <p:cond delay="0"/>
                                          </p:stCondLst>
                                        </p:cTn>
                                        <p:tgtEl>
                                          <p:spTgt spid="612375"/>
                                        </p:tgtEl>
                                        <p:attrNameLst>
                                          <p:attrName>style.visibility</p:attrName>
                                        </p:attrNameLst>
                                      </p:cBhvr>
                                      <p:to>
                                        <p:strVal val="visible"/>
                                      </p:to>
                                    </p:set>
                                    <p:animEffect transition="in" filter="wipe(left)">
                                      <p:cBhvr>
                                        <p:cTn id="86" dur="500"/>
                                        <p:tgtEl>
                                          <p:spTgt spid="612375"/>
                                        </p:tgtEl>
                                      </p:cBhvr>
                                    </p:animEffect>
                                  </p:childTnLst>
                                </p:cTn>
                              </p:par>
                            </p:childTnLst>
                          </p:cTn>
                        </p:par>
                      </p:childTnLst>
                    </p:cTn>
                  </p:par>
                  <p:par>
                    <p:cTn id="87" fill="hold" nodeType="clickPar">
                      <p:stCondLst>
                        <p:cond delay="indefinite"/>
                      </p:stCondLst>
                      <p:childTnLst>
                        <p:par>
                          <p:cTn id="88" fill="hold" nodeType="withGroup">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612372"/>
                                        </p:tgtEl>
                                        <p:attrNameLst>
                                          <p:attrName>style.visibility</p:attrName>
                                        </p:attrNameLst>
                                      </p:cBhvr>
                                      <p:to>
                                        <p:strVal val="visible"/>
                                      </p:to>
                                    </p:set>
                                    <p:animEffect transition="in" filter="fade">
                                      <p:cBhvr>
                                        <p:cTn id="91" dur="500"/>
                                        <p:tgtEl>
                                          <p:spTgt spid="6123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2356" grpId="0" autoUpdateAnimBg="0"/>
      <p:bldP spid="612357" grpId="0" autoUpdateAnimBg="0"/>
      <p:bldP spid="612358" grpId="0" autoUpdateAnimBg="0"/>
      <p:bldP spid="612359" grpId="0" autoUpdateAnimBg="0"/>
      <p:bldP spid="612360" grpId="0" autoUpdateAnimBg="0"/>
      <p:bldP spid="612361" grpId="0" autoUpdateAnimBg="0"/>
      <p:bldP spid="612362" grpId="0" autoUpdateAnimBg="0"/>
      <p:bldP spid="612363" grpId="0" autoUpdateAnimBg="0"/>
      <p:bldP spid="612364" grpId="0" autoUpdateAnimBg="0"/>
      <p:bldP spid="612365" grpId="0" autoUpdateAnimBg="0"/>
      <p:bldP spid="612366" grpId="0" animBg="1"/>
      <p:bldP spid="612367" grpId="0" animBg="1"/>
      <p:bldP spid="612368" grpId="0" animBg="1"/>
      <p:bldP spid="612370" grpId="0" autoUpdateAnimBg="0"/>
      <p:bldP spid="612371" grpId="0" autoUpdateAnimBg="0"/>
      <p:bldP spid="612372" grpId="0" autoUpdateAnimBg="0"/>
      <p:bldP spid="612373" grpId="0" animBg="1"/>
      <p:bldP spid="61237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Genesis 11</a:t>
            </a:r>
          </a:p>
        </p:txBody>
      </p:sp>
    </p:spTree>
    <p:extLst>
      <p:ext uri="{BB962C8B-B14F-4D97-AF65-F5344CB8AC3E}">
        <p14:creationId xmlns:p14="http://schemas.microsoft.com/office/powerpoint/2010/main" val="22829647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4657" name="Picture 2" descr="4-11 Hello World 0228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852" name="Rectangle 4" hidden="1"/>
          <p:cNvSpPr>
            <a:spLocks noGrp="1" noChangeArrowheads="1"/>
          </p:cNvSpPr>
          <p:nvPr>
            <p:ph type="title" idx="4294967295"/>
          </p:nvPr>
        </p:nvSpPr>
        <p:spPr>
          <a:xfrm>
            <a:off x="0" y="274638"/>
            <a:ext cx="8229600" cy="1143000"/>
          </a:xfrm>
        </p:spPr>
        <p:txBody>
          <a:bodyPr rtlCol="0">
            <a:normAutofit/>
          </a:bodyPr>
          <a:lstStyle/>
          <a:p>
            <a:pPr eaLnBrk="1" hangingPunct="1">
              <a:defRPr/>
            </a:pPr>
            <a:r>
              <a:rPr lang="en-US">
                <a:effectLst>
                  <a:outerShdw blurRad="38100" dist="38100" dir="2700000" algn="tl">
                    <a:srgbClr val="000000"/>
                  </a:outerShdw>
                </a:effectLst>
              </a:rPr>
              <a:t>4-11 Hello World 02280</a:t>
            </a:r>
          </a:p>
        </p:txBody>
      </p:sp>
    </p:spTree>
    <p:extLst>
      <p:ext uri="{BB962C8B-B14F-4D97-AF65-F5344CB8AC3E}">
        <p14:creationId xmlns:p14="http://schemas.microsoft.com/office/powerpoint/2010/main" val="3485554832"/>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6705" name="Picture 2" descr="4-07 Tower of Babel Map 02277"/>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756" name="Rectangle 4" hidden="1"/>
          <p:cNvSpPr>
            <a:spLocks noGrp="1" noChangeArrowheads="1"/>
          </p:cNvSpPr>
          <p:nvPr>
            <p:ph type="title" idx="4294967295"/>
          </p:nvPr>
        </p:nvSpPr>
        <p:spPr>
          <a:xfrm>
            <a:off x="0" y="274638"/>
            <a:ext cx="8229600" cy="1143000"/>
          </a:xfrm>
        </p:spPr>
        <p:txBody>
          <a:bodyPr>
            <a:normAutofit/>
          </a:bodyPr>
          <a:lstStyle/>
          <a:p>
            <a:pPr eaLnBrk="1" hangingPunct="1">
              <a:defRPr/>
            </a:pPr>
            <a:r>
              <a:rPr lang="en-US">
                <a:effectLst>
                  <a:outerShdw blurRad="38100" dist="38100" dir="2700000" algn="tl">
                    <a:srgbClr val="000000"/>
                  </a:outerShdw>
                </a:effectLst>
              </a:rPr>
              <a:t>4-07 Tower of Babel Map 02277</a:t>
            </a:r>
          </a:p>
        </p:txBody>
      </p:sp>
      <p:pic>
        <p:nvPicPr>
          <p:cNvPr id="456707" name="Picture 4" descr="\\.psf\Host\Users\mmurphy\Desktop\Tower of Babel Map 02277.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6708" name="TextBox 1"/>
          <p:cNvSpPr txBox="1">
            <a:spLocks noChangeArrowheads="1"/>
          </p:cNvSpPr>
          <p:nvPr/>
        </p:nvSpPr>
        <p:spPr bwMode="auto">
          <a:xfrm>
            <a:off x="0" y="76200"/>
            <a:ext cx="9144000" cy="1246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sz="7500" b="1" dirty="0">
                <a:solidFill>
                  <a:srgbClr val="FFC000"/>
                </a:solidFill>
                <a:cs typeface="Arial" charset="0"/>
              </a:rPr>
              <a:t>TOWER OF BABEL</a:t>
            </a:r>
          </a:p>
        </p:txBody>
      </p:sp>
      <p:sp>
        <p:nvSpPr>
          <p:cNvPr id="456709" name="TextBox 5"/>
          <p:cNvSpPr txBox="1">
            <a:spLocks noChangeArrowheads="1"/>
          </p:cNvSpPr>
          <p:nvPr/>
        </p:nvSpPr>
        <p:spPr bwMode="auto">
          <a:xfrm>
            <a:off x="-25400" y="5951538"/>
            <a:ext cx="9144000" cy="823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en-US" sz="4800" dirty="0">
                <a:solidFill>
                  <a:srgbClr val="FFC000"/>
                </a:solidFill>
                <a:cs typeface="Arial" charset="0"/>
              </a:rPr>
              <a:t>possible location</a:t>
            </a:r>
          </a:p>
        </p:txBody>
      </p:sp>
      <p:sp>
        <p:nvSpPr>
          <p:cNvPr id="7" name="TextBox 6"/>
          <p:cNvSpPr txBox="1">
            <a:spLocks noChangeArrowheads="1"/>
          </p:cNvSpPr>
          <p:nvPr/>
        </p:nvSpPr>
        <p:spPr bwMode="auto">
          <a:xfrm>
            <a:off x="2743200" y="4038600"/>
            <a:ext cx="4876800" cy="873125"/>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defTabSz="914400" fontAlgn="base">
              <a:lnSpc>
                <a:spcPct val="80000"/>
              </a:lnSpc>
              <a:spcBef>
                <a:spcPct val="0"/>
              </a:spcBef>
              <a:spcAft>
                <a:spcPct val="0"/>
              </a:spcAft>
              <a:defRPr/>
            </a:pPr>
            <a:r>
              <a:rPr lang="en-US" sz="3200" b="1" dirty="0">
                <a:solidFill>
                  <a:srgbClr val="FFFFFF"/>
                </a:solidFill>
                <a:effectLst>
                  <a:outerShdw blurRad="38100" dist="38100" dir="2700000" algn="tl">
                    <a:srgbClr val="000000"/>
                  </a:outerShdw>
                </a:effectLst>
                <a:cs typeface="Arial" charset="0"/>
              </a:rPr>
              <a:t>Tower </a:t>
            </a:r>
          </a:p>
          <a:p>
            <a:pPr defTabSz="914400" fontAlgn="base">
              <a:lnSpc>
                <a:spcPct val="80000"/>
              </a:lnSpc>
              <a:spcBef>
                <a:spcPct val="0"/>
              </a:spcBef>
              <a:spcAft>
                <a:spcPct val="0"/>
              </a:spcAft>
              <a:defRPr/>
            </a:pPr>
            <a:r>
              <a:rPr lang="en-US" sz="3200" b="1" dirty="0">
                <a:solidFill>
                  <a:srgbClr val="FFFFFF"/>
                </a:solidFill>
                <a:effectLst>
                  <a:outerShdw blurRad="38100" dist="38100" dir="2700000" algn="tl">
                    <a:srgbClr val="000000"/>
                  </a:outerShdw>
                </a:effectLst>
                <a:cs typeface="Arial" charset="0"/>
              </a:rPr>
              <a:t>of Babel</a:t>
            </a:r>
          </a:p>
        </p:txBody>
      </p:sp>
      <p:sp>
        <p:nvSpPr>
          <p:cNvPr id="8" name="TextBox 7"/>
          <p:cNvSpPr txBox="1"/>
          <p:nvPr/>
        </p:nvSpPr>
        <p:spPr>
          <a:xfrm>
            <a:off x="228600" y="3962400"/>
            <a:ext cx="2286000" cy="914400"/>
          </a:xfrm>
          <a:prstGeom prst="rect">
            <a:avLst/>
          </a:prstGeom>
          <a:noFill/>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defTabSz="914400" fontAlgn="base">
              <a:spcBef>
                <a:spcPct val="0"/>
              </a:spcBef>
              <a:spcAft>
                <a:spcPct val="0"/>
              </a:spcAft>
              <a:defRPr/>
            </a:pPr>
            <a:r>
              <a:rPr lang="en-US" sz="5400" b="1" dirty="0">
                <a:solidFill>
                  <a:srgbClr val="000000"/>
                </a:solidFill>
                <a:effectLst>
                  <a:outerShdw blurRad="38100" dist="38100" dir="2700000" algn="tl">
                    <a:srgbClr val="FFFFFF"/>
                  </a:outerShdw>
                </a:effectLst>
                <a:cs typeface="Arial" charset="0"/>
              </a:rPr>
              <a:t>IRAQ</a:t>
            </a:r>
          </a:p>
        </p:txBody>
      </p:sp>
    </p:spTree>
    <p:extLst>
      <p:ext uri="{BB962C8B-B14F-4D97-AF65-F5344CB8AC3E}">
        <p14:creationId xmlns:p14="http://schemas.microsoft.com/office/powerpoint/2010/main" val="2025528966"/>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086" name="AutoShape 14"/>
          <p:cNvSpPr>
            <a:spLocks noChangeArrowheads="1"/>
          </p:cNvSpPr>
          <p:nvPr/>
        </p:nvSpPr>
        <p:spPr bwMode="auto">
          <a:xfrm>
            <a:off x="304800" y="4038600"/>
            <a:ext cx="8229600" cy="6858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rgbClr val="FF00FF"/>
              </a:gs>
              <a:gs pos="100000">
                <a:srgbClr val="FF00FF">
                  <a:gamma/>
                  <a:shade val="46275"/>
                  <a:invGamma/>
                </a:srgbClr>
              </a:gs>
            </a:gsLst>
            <a:path path="rect">
              <a:fillToRect l="50000" t="50000" r="50000" b="50000"/>
            </a:path>
          </a:gradFill>
          <a:ln w="9525">
            <a:noFill/>
            <a:miter lim="800000"/>
            <a:headEnd/>
            <a:tailEnd/>
          </a:ln>
          <a:effectLst>
            <a:outerShdw blurRad="63500" dist="35921" dir="2700000" algn="ctr" rotWithShape="0">
              <a:srgbClr val="000000">
                <a:alpha val="74998"/>
              </a:srgbClr>
            </a:outerShdw>
          </a:effectLst>
        </p:spPr>
        <p:txBody>
          <a:bodyPr>
            <a:spAutoFit/>
          </a:bodyPr>
          <a:lstStyle/>
          <a:p>
            <a:pPr defTabSz="914400" eaLnBrk="0" fontAlgn="base" hangingPunct="0">
              <a:spcBef>
                <a:spcPct val="0"/>
              </a:spcBef>
              <a:spcAft>
                <a:spcPct val="0"/>
              </a:spcAft>
              <a:defRPr/>
            </a:pPr>
            <a:endParaRPr lang="en-US" sz="2400">
              <a:solidFill>
                <a:srgbClr val="000000"/>
              </a:solidFill>
              <a:latin typeface="Arial" pitchFamily="-112" charset="0"/>
              <a:ea typeface="ＭＳ Ｐゴシック" pitchFamily="-112" charset="-128"/>
              <a:cs typeface="ＭＳ Ｐゴシック" pitchFamily="-112" charset="-128"/>
            </a:endParaRPr>
          </a:p>
        </p:txBody>
      </p:sp>
      <p:sp>
        <p:nvSpPr>
          <p:cNvPr id="285698" name="Rectangle 2"/>
          <p:cNvSpPr>
            <a:spLocks noGrp="1" noChangeArrowheads="1"/>
          </p:cNvSpPr>
          <p:nvPr>
            <p:ph type="title"/>
          </p:nvPr>
        </p:nvSpPr>
        <p:spPr>
          <a:xfrm>
            <a:off x="0" y="5181600"/>
            <a:ext cx="4572000" cy="1676400"/>
          </a:xfrm>
        </p:spPr>
        <p:txBody>
          <a:bodyPr/>
          <a:lstStyle/>
          <a:p>
            <a:pPr eaLnBrk="1" hangingPunct="1"/>
            <a:r>
              <a:rPr lang="en-US" altLang="zh-CN" b="1" dirty="0">
                <a:solidFill>
                  <a:schemeClr val="bg1"/>
                </a:solidFill>
                <a:latin typeface="Arial" charset="0"/>
                <a:ea typeface="ＭＳ Ｐゴシック" charset="0"/>
              </a:rPr>
              <a:t>Cycles in Genesis 1–11</a:t>
            </a:r>
            <a:endParaRPr lang="en-US" altLang="zh-CN" sz="4000" dirty="0">
              <a:latin typeface="Arial" charset="0"/>
              <a:ea typeface="ＭＳ Ｐゴシック" charset="0"/>
            </a:endParaRPr>
          </a:p>
        </p:txBody>
      </p:sp>
      <p:sp>
        <p:nvSpPr>
          <p:cNvPr id="643075" name="Text Box 3"/>
          <p:cNvSpPr txBox="1">
            <a:spLocks noChangeArrowheads="1"/>
          </p:cNvSpPr>
          <p:nvPr/>
        </p:nvSpPr>
        <p:spPr bwMode="auto">
          <a:xfrm>
            <a:off x="990600" y="762000"/>
            <a:ext cx="1627188" cy="1311275"/>
          </a:xfrm>
          <a:prstGeom prst="rect">
            <a:avLst/>
          </a:prstGeom>
          <a:gradFill rotWithShape="0">
            <a:gsLst>
              <a:gs pos="0">
                <a:schemeClr val="accent2"/>
              </a:gs>
              <a:gs pos="100000">
                <a:srgbClr val="18185E"/>
              </a:gs>
            </a:gsLst>
            <a:path path="shape">
              <a:fillToRect l="50000" t="50000" r="50000" b="50000"/>
            </a:path>
          </a:gradFill>
          <a:ln>
            <a:noFill/>
          </a:ln>
          <a:effectLst>
            <a:outerShdw blurRad="63500" dist="38099" dir="2700000" algn="ctr" rotWithShape="0">
              <a:srgbClr val="000000">
                <a:alpha val="74997"/>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defTabSz="914400" eaLnBrk="0" fontAlgn="base" hangingPunct="0">
              <a:spcBef>
                <a:spcPct val="0"/>
              </a:spcBef>
              <a:spcAft>
                <a:spcPct val="0"/>
              </a:spcAft>
              <a:defRPr/>
            </a:pPr>
            <a:r>
              <a:rPr lang="en-US" sz="2800" b="1" dirty="0">
                <a:solidFill>
                  <a:srgbClr val="FFFFFF"/>
                </a:solidFill>
                <a:latin typeface="Arial" pitchFamily="-112" charset="0"/>
                <a:ea typeface="ＭＳ Ｐゴシック" pitchFamily="-112" charset="-128"/>
                <a:cs typeface="ＭＳ Ｐゴシック" pitchFamily="-112" charset="-128"/>
              </a:rPr>
              <a:t>Created</a:t>
            </a:r>
          </a:p>
          <a:p>
            <a:pPr algn="ctr" defTabSz="914400" eaLnBrk="0" fontAlgn="base" hangingPunct="0">
              <a:spcBef>
                <a:spcPct val="0"/>
              </a:spcBef>
              <a:spcAft>
                <a:spcPct val="0"/>
              </a:spcAft>
              <a:defRPr/>
            </a:pPr>
            <a:r>
              <a:rPr lang="en-US" sz="2800" b="1" dirty="0">
                <a:solidFill>
                  <a:srgbClr val="FFFFFF"/>
                </a:solidFill>
                <a:latin typeface="Arial" pitchFamily="-112" charset="0"/>
                <a:ea typeface="ＭＳ Ｐゴシック" pitchFamily="-112" charset="-128"/>
                <a:cs typeface="ＭＳ Ｐゴシック" pitchFamily="-112" charset="-128"/>
              </a:rPr>
              <a:t>to Rule</a:t>
            </a:r>
            <a:endParaRPr lang="en-US" sz="2400" b="1" dirty="0">
              <a:solidFill>
                <a:srgbClr val="FFFFFF"/>
              </a:solidFill>
              <a:latin typeface="Arial" pitchFamily="-112" charset="0"/>
              <a:ea typeface="ＭＳ Ｐゴシック" pitchFamily="-112" charset="-128"/>
              <a:cs typeface="ＭＳ Ｐゴシック" pitchFamily="-112" charset="-128"/>
            </a:endParaRPr>
          </a:p>
          <a:p>
            <a:pPr algn="ctr" defTabSz="914400" eaLnBrk="0" fontAlgn="base" hangingPunct="0">
              <a:spcBef>
                <a:spcPct val="0"/>
              </a:spcBef>
              <a:spcAft>
                <a:spcPct val="0"/>
              </a:spcAft>
              <a:defRPr/>
            </a:pPr>
            <a:r>
              <a:rPr lang="en-US" sz="2400" b="1" dirty="0">
                <a:solidFill>
                  <a:srgbClr val="FFFFFF"/>
                </a:solidFill>
                <a:latin typeface="Arial" pitchFamily="-112" charset="0"/>
                <a:ea typeface="ＭＳ Ｐゴシック" pitchFamily="-112" charset="-128"/>
                <a:cs typeface="ＭＳ Ｐゴシック" pitchFamily="-112" charset="-128"/>
              </a:rPr>
              <a:t>1:1–2:3</a:t>
            </a:r>
          </a:p>
        </p:txBody>
      </p:sp>
      <p:sp>
        <p:nvSpPr>
          <p:cNvPr id="643076" name="Text Box 4"/>
          <p:cNvSpPr txBox="1">
            <a:spLocks noChangeArrowheads="1"/>
          </p:cNvSpPr>
          <p:nvPr/>
        </p:nvSpPr>
        <p:spPr bwMode="auto">
          <a:xfrm>
            <a:off x="4336035" y="762000"/>
            <a:ext cx="1759965" cy="1323439"/>
          </a:xfrm>
          <a:prstGeom prst="rect">
            <a:avLst/>
          </a:prstGeom>
          <a:gradFill rotWithShape="0">
            <a:gsLst>
              <a:gs pos="0">
                <a:schemeClr val="accent2"/>
              </a:gs>
              <a:gs pos="100000">
                <a:srgbClr val="18185E"/>
              </a:gs>
            </a:gsLst>
            <a:path path="shape">
              <a:fillToRect l="50000" t="50000" r="50000" b="50000"/>
            </a:path>
          </a:gradFill>
          <a:ln>
            <a:noFill/>
          </a:ln>
          <a:effectLst>
            <a:outerShdw blurRad="63500" dist="38099" dir="2700000" algn="ctr" rotWithShape="0">
              <a:srgbClr val="000000">
                <a:alpha val="74997"/>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en-US" sz="2800" b="1" dirty="0">
                <a:solidFill>
                  <a:srgbClr val="FFFFFF"/>
                </a:solidFill>
              </a:rPr>
              <a:t>New Start</a:t>
            </a:r>
          </a:p>
          <a:p>
            <a:pPr algn="ctr" defTabSz="914400" eaLnBrk="0" fontAlgn="base" hangingPunct="0">
              <a:spcBef>
                <a:spcPct val="0"/>
              </a:spcBef>
              <a:spcAft>
                <a:spcPct val="0"/>
              </a:spcAft>
              <a:defRPr/>
            </a:pPr>
            <a:r>
              <a:rPr lang="en-US" b="1" dirty="0">
                <a:solidFill>
                  <a:srgbClr val="FFFFFF"/>
                </a:solidFill>
              </a:rPr>
              <a:t>8:20–9:17</a:t>
            </a:r>
            <a:endParaRPr lang="en-US" sz="2800" b="1" dirty="0">
              <a:solidFill>
                <a:srgbClr val="FFFFFF"/>
              </a:solidFill>
            </a:endParaRPr>
          </a:p>
        </p:txBody>
      </p:sp>
      <p:sp>
        <p:nvSpPr>
          <p:cNvPr id="643078" name="Text Box 6"/>
          <p:cNvSpPr txBox="1">
            <a:spLocks noChangeArrowheads="1"/>
          </p:cNvSpPr>
          <p:nvPr/>
        </p:nvSpPr>
        <p:spPr bwMode="auto">
          <a:xfrm>
            <a:off x="914400" y="3565525"/>
            <a:ext cx="1676400" cy="1311275"/>
          </a:xfrm>
          <a:prstGeom prst="rect">
            <a:avLst/>
          </a:prstGeom>
          <a:gradFill rotWithShape="0">
            <a:gsLst>
              <a:gs pos="0">
                <a:srgbClr val="FF00FF"/>
              </a:gs>
              <a:gs pos="100000">
                <a:srgbClr val="760076"/>
              </a:gs>
            </a:gsLst>
            <a:path path="shape">
              <a:fillToRect l="50000" t="50000" r="50000" b="50000"/>
            </a:path>
          </a:gradFill>
          <a:ln>
            <a:noFill/>
          </a:ln>
          <a:effectLst>
            <a:outerShdw blurRad="63500" dist="38099" dir="2700000" algn="ctr" rotWithShape="0">
              <a:srgbClr val="000000">
                <a:alpha val="74997"/>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en-US" sz="2800" b="1">
                <a:solidFill>
                  <a:srgbClr val="FFFFFF"/>
                </a:solidFill>
              </a:rPr>
              <a:t>Seed of Adam</a:t>
            </a:r>
          </a:p>
          <a:p>
            <a:pPr algn="ctr" defTabSz="914400" eaLnBrk="0" fontAlgn="base" hangingPunct="0">
              <a:spcBef>
                <a:spcPct val="0"/>
              </a:spcBef>
              <a:spcAft>
                <a:spcPct val="0"/>
              </a:spcAft>
              <a:defRPr/>
            </a:pPr>
            <a:r>
              <a:rPr lang="en-US" b="1">
                <a:solidFill>
                  <a:srgbClr val="FFFFFF"/>
                </a:solidFill>
              </a:rPr>
              <a:t>5</a:t>
            </a:r>
            <a:endParaRPr lang="en-US">
              <a:solidFill>
                <a:srgbClr val="000000"/>
              </a:solidFill>
            </a:endParaRPr>
          </a:p>
        </p:txBody>
      </p:sp>
      <p:sp>
        <p:nvSpPr>
          <p:cNvPr id="643079" name="Text Box 7"/>
          <p:cNvSpPr txBox="1">
            <a:spLocks noChangeArrowheads="1"/>
          </p:cNvSpPr>
          <p:nvPr/>
        </p:nvSpPr>
        <p:spPr bwMode="auto">
          <a:xfrm>
            <a:off x="293376" y="2193925"/>
            <a:ext cx="1416674" cy="1323439"/>
          </a:xfrm>
          <a:prstGeom prst="rect">
            <a:avLst/>
          </a:prstGeom>
          <a:gradFill rotWithShape="0">
            <a:gsLst>
              <a:gs pos="0">
                <a:srgbClr val="FF8000"/>
              </a:gs>
              <a:gs pos="100000">
                <a:srgbClr val="763B00"/>
              </a:gs>
            </a:gsLst>
            <a:path path="shape">
              <a:fillToRect l="50000" t="50000" r="50000" b="50000"/>
            </a:path>
          </a:gradFill>
          <a:ln>
            <a:noFill/>
          </a:ln>
          <a:effectLst>
            <a:outerShdw blurRad="63500" dist="38099" dir="2700000" algn="ctr" rotWithShape="0">
              <a:srgbClr val="000000">
                <a:alpha val="74997"/>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en-US" sz="2800" b="1" dirty="0">
                <a:solidFill>
                  <a:srgbClr val="FFFFFF"/>
                </a:solidFill>
              </a:rPr>
              <a:t>World</a:t>
            </a:r>
          </a:p>
          <a:p>
            <a:pPr algn="ctr" defTabSz="914400" eaLnBrk="0" fontAlgn="base" hangingPunct="0">
              <a:spcBef>
                <a:spcPct val="0"/>
              </a:spcBef>
              <a:spcAft>
                <a:spcPct val="0"/>
              </a:spcAft>
              <a:defRPr/>
            </a:pPr>
            <a:r>
              <a:rPr lang="en-US" sz="2800" b="1" dirty="0">
                <a:solidFill>
                  <a:srgbClr val="FFFFFF"/>
                </a:solidFill>
              </a:rPr>
              <a:t>Failure</a:t>
            </a:r>
          </a:p>
          <a:p>
            <a:pPr algn="ctr" defTabSz="914400" eaLnBrk="0" fontAlgn="base" hangingPunct="0">
              <a:spcBef>
                <a:spcPct val="0"/>
              </a:spcBef>
              <a:spcAft>
                <a:spcPct val="0"/>
              </a:spcAft>
              <a:defRPr/>
            </a:pPr>
            <a:r>
              <a:rPr lang="en-US" b="1" dirty="0">
                <a:solidFill>
                  <a:srgbClr val="FFFFFF"/>
                </a:solidFill>
              </a:rPr>
              <a:t>6:1–8:19</a:t>
            </a:r>
            <a:endParaRPr lang="en-US" dirty="0">
              <a:solidFill>
                <a:srgbClr val="000000"/>
              </a:solidFill>
            </a:endParaRPr>
          </a:p>
        </p:txBody>
      </p:sp>
      <p:sp>
        <p:nvSpPr>
          <p:cNvPr id="643080" name="Text Box 8"/>
          <p:cNvSpPr txBox="1">
            <a:spLocks noChangeArrowheads="1"/>
          </p:cNvSpPr>
          <p:nvPr/>
        </p:nvSpPr>
        <p:spPr bwMode="auto">
          <a:xfrm>
            <a:off x="7315200" y="762000"/>
            <a:ext cx="1508125" cy="1311275"/>
          </a:xfrm>
          <a:prstGeom prst="rect">
            <a:avLst/>
          </a:prstGeom>
          <a:gradFill rotWithShape="0">
            <a:gsLst>
              <a:gs pos="0">
                <a:schemeClr val="accent2"/>
              </a:gs>
              <a:gs pos="100000">
                <a:srgbClr val="18185E"/>
              </a:gs>
            </a:gsLst>
            <a:path path="shape">
              <a:fillToRect l="50000" t="50000" r="50000" b="50000"/>
            </a:path>
          </a:gradFill>
          <a:ln>
            <a:noFill/>
          </a:ln>
          <a:effectLst>
            <a:outerShdw blurRad="63500" dist="38099" dir="2700000" algn="ctr" rotWithShape="0">
              <a:srgbClr val="000000">
                <a:alpha val="74997"/>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en-US" sz="2800" b="1">
                <a:solidFill>
                  <a:srgbClr val="FFFFFF"/>
                </a:solidFill>
              </a:rPr>
              <a:t>New Start</a:t>
            </a:r>
          </a:p>
          <a:p>
            <a:pPr algn="ctr" defTabSz="914400" eaLnBrk="0" fontAlgn="base" hangingPunct="0">
              <a:spcBef>
                <a:spcPct val="0"/>
              </a:spcBef>
              <a:spcAft>
                <a:spcPct val="0"/>
              </a:spcAft>
              <a:defRPr/>
            </a:pPr>
            <a:r>
              <a:rPr lang="en-US" b="1">
                <a:solidFill>
                  <a:srgbClr val="FFFFFF"/>
                </a:solidFill>
              </a:rPr>
              <a:t>11:10-26</a:t>
            </a:r>
            <a:endParaRPr lang="en-US">
              <a:solidFill>
                <a:srgbClr val="000000"/>
              </a:solidFill>
            </a:endParaRPr>
          </a:p>
        </p:txBody>
      </p:sp>
      <p:sp>
        <p:nvSpPr>
          <p:cNvPr id="643081" name="Text Box 9"/>
          <p:cNvSpPr txBox="1">
            <a:spLocks noChangeArrowheads="1"/>
          </p:cNvSpPr>
          <p:nvPr/>
        </p:nvSpPr>
        <p:spPr bwMode="auto">
          <a:xfrm>
            <a:off x="5464175" y="2193925"/>
            <a:ext cx="1409700" cy="1311275"/>
          </a:xfrm>
          <a:prstGeom prst="rect">
            <a:avLst/>
          </a:prstGeom>
          <a:gradFill rotWithShape="0">
            <a:gsLst>
              <a:gs pos="0">
                <a:srgbClr val="850A1A"/>
              </a:gs>
              <a:gs pos="100000">
                <a:srgbClr val="3E050C"/>
              </a:gs>
            </a:gsLst>
            <a:path path="shape">
              <a:fillToRect l="50000" t="50000" r="50000" b="50000"/>
            </a:path>
          </a:gradFill>
          <a:ln>
            <a:noFill/>
          </a:ln>
          <a:effectLst>
            <a:outerShdw blurRad="63500" dist="38099" dir="2700000" algn="ctr" rotWithShape="0">
              <a:srgbClr val="000000">
                <a:alpha val="74997"/>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en-US" sz="2800" b="1">
                <a:solidFill>
                  <a:srgbClr val="FFFFFF"/>
                </a:solidFill>
              </a:rPr>
              <a:t>Family </a:t>
            </a:r>
          </a:p>
          <a:p>
            <a:pPr algn="ctr" defTabSz="914400" eaLnBrk="0" fontAlgn="base" hangingPunct="0">
              <a:spcBef>
                <a:spcPct val="0"/>
              </a:spcBef>
              <a:spcAft>
                <a:spcPct val="0"/>
              </a:spcAft>
              <a:defRPr/>
            </a:pPr>
            <a:r>
              <a:rPr lang="en-US" sz="2800" b="1">
                <a:solidFill>
                  <a:srgbClr val="FFFFFF"/>
                </a:solidFill>
              </a:rPr>
              <a:t>Failure</a:t>
            </a:r>
          </a:p>
          <a:p>
            <a:pPr algn="ctr" defTabSz="914400" eaLnBrk="0" fontAlgn="base" hangingPunct="0">
              <a:spcBef>
                <a:spcPct val="0"/>
              </a:spcBef>
              <a:spcAft>
                <a:spcPct val="0"/>
              </a:spcAft>
              <a:defRPr/>
            </a:pPr>
            <a:r>
              <a:rPr lang="en-US" b="1">
                <a:solidFill>
                  <a:srgbClr val="FFFFFF"/>
                </a:solidFill>
              </a:rPr>
              <a:t>9:18-29</a:t>
            </a:r>
            <a:endParaRPr lang="en-US" sz="2800" b="1">
              <a:solidFill>
                <a:srgbClr val="FFFFFF"/>
              </a:solidFill>
            </a:endParaRPr>
          </a:p>
        </p:txBody>
      </p:sp>
      <p:sp>
        <p:nvSpPr>
          <p:cNvPr id="643082" name="Text Box 10"/>
          <p:cNvSpPr txBox="1">
            <a:spLocks noChangeArrowheads="1"/>
          </p:cNvSpPr>
          <p:nvPr/>
        </p:nvSpPr>
        <p:spPr bwMode="auto">
          <a:xfrm>
            <a:off x="4572000" y="3565525"/>
            <a:ext cx="1676400" cy="1311275"/>
          </a:xfrm>
          <a:prstGeom prst="rect">
            <a:avLst/>
          </a:prstGeom>
          <a:gradFill rotWithShape="0">
            <a:gsLst>
              <a:gs pos="0">
                <a:srgbClr val="FF00FF"/>
              </a:gs>
              <a:gs pos="100000">
                <a:srgbClr val="760076"/>
              </a:gs>
            </a:gsLst>
            <a:path path="shape">
              <a:fillToRect l="50000" t="50000" r="50000" b="50000"/>
            </a:path>
          </a:gradFill>
          <a:ln>
            <a:noFill/>
          </a:ln>
          <a:effectLst>
            <a:outerShdw blurRad="63500" dist="38099" dir="2700000" algn="ctr" rotWithShape="0">
              <a:srgbClr val="000000">
                <a:alpha val="74997"/>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en-US" sz="2800" b="1">
                <a:solidFill>
                  <a:srgbClr val="FFFFFF"/>
                </a:solidFill>
              </a:rPr>
              <a:t>Seed of Noah</a:t>
            </a:r>
          </a:p>
          <a:p>
            <a:pPr algn="ctr" defTabSz="914400" eaLnBrk="0" fontAlgn="base" hangingPunct="0">
              <a:spcBef>
                <a:spcPct val="0"/>
              </a:spcBef>
              <a:spcAft>
                <a:spcPct val="0"/>
              </a:spcAft>
              <a:defRPr/>
            </a:pPr>
            <a:r>
              <a:rPr lang="en-US" b="1">
                <a:solidFill>
                  <a:srgbClr val="FFFFFF"/>
                </a:solidFill>
              </a:rPr>
              <a:t>10</a:t>
            </a:r>
            <a:endParaRPr lang="en-US" sz="2800" b="1">
              <a:solidFill>
                <a:srgbClr val="FFFFFF"/>
              </a:solidFill>
            </a:endParaRPr>
          </a:p>
        </p:txBody>
      </p:sp>
      <p:sp>
        <p:nvSpPr>
          <p:cNvPr id="643083" name="Text Box 11"/>
          <p:cNvSpPr txBox="1">
            <a:spLocks noChangeArrowheads="1"/>
          </p:cNvSpPr>
          <p:nvPr/>
        </p:nvSpPr>
        <p:spPr bwMode="auto">
          <a:xfrm>
            <a:off x="3962400" y="2193925"/>
            <a:ext cx="1349375" cy="1311275"/>
          </a:xfrm>
          <a:prstGeom prst="rect">
            <a:avLst/>
          </a:prstGeom>
          <a:gradFill rotWithShape="0">
            <a:gsLst>
              <a:gs pos="0">
                <a:srgbClr val="FF8000"/>
              </a:gs>
              <a:gs pos="100000">
                <a:srgbClr val="763B00"/>
              </a:gs>
            </a:gsLst>
            <a:path path="shape">
              <a:fillToRect l="50000" t="50000" r="50000" b="50000"/>
            </a:path>
          </a:gradFill>
          <a:ln>
            <a:noFill/>
          </a:ln>
          <a:effectLst>
            <a:outerShdw blurRad="63500" dist="38099" dir="2700000" algn="ctr" rotWithShape="0">
              <a:srgbClr val="000000">
                <a:alpha val="74997"/>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en-US" sz="2800" b="1">
                <a:solidFill>
                  <a:srgbClr val="FFFFFF"/>
                </a:solidFill>
              </a:rPr>
              <a:t>World</a:t>
            </a:r>
          </a:p>
          <a:p>
            <a:pPr algn="ctr" defTabSz="914400" eaLnBrk="0" fontAlgn="base" hangingPunct="0">
              <a:spcBef>
                <a:spcPct val="0"/>
              </a:spcBef>
              <a:spcAft>
                <a:spcPct val="0"/>
              </a:spcAft>
              <a:defRPr/>
            </a:pPr>
            <a:r>
              <a:rPr lang="en-US" sz="2800" b="1">
                <a:solidFill>
                  <a:srgbClr val="FFFFFF"/>
                </a:solidFill>
              </a:rPr>
              <a:t>Failure</a:t>
            </a:r>
          </a:p>
          <a:p>
            <a:pPr algn="ctr" defTabSz="914400" eaLnBrk="0" fontAlgn="base" hangingPunct="0">
              <a:spcBef>
                <a:spcPct val="0"/>
              </a:spcBef>
              <a:spcAft>
                <a:spcPct val="0"/>
              </a:spcAft>
              <a:defRPr/>
            </a:pPr>
            <a:r>
              <a:rPr lang="en-US" b="1">
                <a:solidFill>
                  <a:srgbClr val="FFFFFF"/>
                </a:solidFill>
              </a:rPr>
              <a:t>11:1-9</a:t>
            </a:r>
            <a:endParaRPr lang="en-US" sz="2800" b="1">
              <a:solidFill>
                <a:srgbClr val="FFFFFF"/>
              </a:solidFill>
            </a:endParaRPr>
          </a:p>
        </p:txBody>
      </p:sp>
      <p:sp>
        <p:nvSpPr>
          <p:cNvPr id="285707" name="Text Box 12"/>
          <p:cNvSpPr txBox="1">
            <a:spLocks noChangeArrowheads="1"/>
          </p:cNvSpPr>
          <p:nvPr/>
        </p:nvSpPr>
        <p:spPr bwMode="auto">
          <a:xfrm>
            <a:off x="5448300" y="6434138"/>
            <a:ext cx="3390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altLang="zh-CN" sz="1600" b="1">
                <a:solidFill>
                  <a:srgbClr val="FFFFFF"/>
                </a:solidFill>
              </a:rPr>
              <a:t>Adapted from Mann, </a:t>
            </a:r>
            <a:r>
              <a:rPr lang="en-US" altLang="zh-CN" sz="1600" b="1" i="1">
                <a:solidFill>
                  <a:srgbClr val="FFFFFF"/>
                </a:solidFill>
              </a:rPr>
              <a:t>Genesis</a:t>
            </a:r>
            <a:r>
              <a:rPr lang="en-US" altLang="zh-CN" sz="1600" b="1">
                <a:solidFill>
                  <a:srgbClr val="FFFFFF"/>
                </a:solidFill>
              </a:rPr>
              <a:t>, 13 </a:t>
            </a:r>
          </a:p>
        </p:txBody>
      </p:sp>
      <p:sp>
        <p:nvSpPr>
          <p:cNvPr id="643077" name="Text Box 5"/>
          <p:cNvSpPr txBox="1">
            <a:spLocks noChangeArrowheads="1"/>
          </p:cNvSpPr>
          <p:nvPr/>
        </p:nvSpPr>
        <p:spPr bwMode="auto">
          <a:xfrm>
            <a:off x="1752600" y="2209800"/>
            <a:ext cx="1524000" cy="1311275"/>
          </a:xfrm>
          <a:prstGeom prst="rect">
            <a:avLst/>
          </a:prstGeom>
          <a:gradFill rotWithShape="0">
            <a:gsLst>
              <a:gs pos="0">
                <a:srgbClr val="850A1A"/>
              </a:gs>
              <a:gs pos="100000">
                <a:srgbClr val="3E050C"/>
              </a:gs>
            </a:gsLst>
            <a:path path="shape">
              <a:fillToRect l="50000" t="50000" r="50000" b="50000"/>
            </a:path>
          </a:gradFill>
          <a:ln>
            <a:noFill/>
          </a:ln>
          <a:effectLst>
            <a:outerShdw blurRad="63500" dist="38099" dir="2700000" algn="ctr" rotWithShape="0">
              <a:srgbClr val="000000">
                <a:alpha val="74997"/>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en-US" sz="2800" b="1" dirty="0">
                <a:solidFill>
                  <a:srgbClr val="FFFFFF"/>
                </a:solidFill>
              </a:rPr>
              <a:t>Family</a:t>
            </a:r>
          </a:p>
          <a:p>
            <a:pPr algn="ctr" defTabSz="914400" eaLnBrk="0" fontAlgn="base" hangingPunct="0">
              <a:spcBef>
                <a:spcPct val="0"/>
              </a:spcBef>
              <a:spcAft>
                <a:spcPct val="0"/>
              </a:spcAft>
              <a:defRPr/>
            </a:pPr>
            <a:r>
              <a:rPr lang="en-US" sz="2800" b="1" dirty="0">
                <a:solidFill>
                  <a:srgbClr val="FFFFFF"/>
                </a:solidFill>
              </a:rPr>
              <a:t>Failure</a:t>
            </a:r>
          </a:p>
          <a:p>
            <a:pPr algn="ctr" defTabSz="914400" eaLnBrk="0" fontAlgn="base" hangingPunct="0">
              <a:spcBef>
                <a:spcPct val="0"/>
              </a:spcBef>
              <a:spcAft>
                <a:spcPct val="0"/>
              </a:spcAft>
              <a:defRPr/>
            </a:pPr>
            <a:r>
              <a:rPr lang="en-US" b="1" dirty="0">
                <a:solidFill>
                  <a:srgbClr val="FFFFFF"/>
                </a:solidFill>
              </a:rPr>
              <a:t>2:4–4:26</a:t>
            </a:r>
            <a:endParaRPr lang="en-US" dirty="0">
              <a:solidFill>
                <a:srgbClr val="000000"/>
              </a:solidFill>
            </a:endParaRPr>
          </a:p>
        </p:txBody>
      </p:sp>
      <p:sp>
        <p:nvSpPr>
          <p:cNvPr id="643085" name="Text Box 13"/>
          <p:cNvSpPr txBox="1">
            <a:spLocks noChangeArrowheads="1"/>
          </p:cNvSpPr>
          <p:nvPr/>
        </p:nvSpPr>
        <p:spPr bwMode="auto">
          <a:xfrm>
            <a:off x="2514600" y="4540250"/>
            <a:ext cx="21717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altLang="zh-CN" sz="1600" b="1">
                <a:solidFill>
                  <a:srgbClr val="FFFFFF"/>
                </a:solidFill>
              </a:rPr>
              <a:t>The Line of Blessing</a:t>
            </a:r>
          </a:p>
        </p:txBody>
      </p:sp>
      <p:sp>
        <p:nvSpPr>
          <p:cNvPr id="643087" name="Text Box 15"/>
          <p:cNvSpPr txBox="1">
            <a:spLocks noChangeArrowheads="1"/>
          </p:cNvSpPr>
          <p:nvPr/>
        </p:nvSpPr>
        <p:spPr bwMode="auto">
          <a:xfrm>
            <a:off x="7239000" y="3581400"/>
            <a:ext cx="1676400" cy="1311275"/>
          </a:xfrm>
          <a:prstGeom prst="rect">
            <a:avLst/>
          </a:prstGeom>
          <a:gradFill rotWithShape="0">
            <a:gsLst>
              <a:gs pos="0">
                <a:srgbClr val="FF00FF"/>
              </a:gs>
              <a:gs pos="100000">
                <a:srgbClr val="760076"/>
              </a:gs>
            </a:gsLst>
            <a:path path="shape">
              <a:fillToRect l="50000" t="50000" r="50000" b="50000"/>
            </a:path>
          </a:gradFill>
          <a:ln>
            <a:noFill/>
          </a:ln>
          <a:effectLst>
            <a:outerShdw blurRad="63500" dist="38099" dir="2700000" algn="ctr" rotWithShape="0">
              <a:srgbClr val="000000">
                <a:alpha val="74997"/>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en-US" sz="2800" b="1">
                <a:solidFill>
                  <a:srgbClr val="FFFFFF"/>
                </a:solidFill>
              </a:rPr>
              <a:t>Seed of Terah</a:t>
            </a:r>
          </a:p>
          <a:p>
            <a:pPr algn="ctr" defTabSz="914400" eaLnBrk="0" fontAlgn="base" hangingPunct="0">
              <a:spcBef>
                <a:spcPct val="0"/>
              </a:spcBef>
              <a:spcAft>
                <a:spcPct val="0"/>
              </a:spcAft>
              <a:defRPr/>
            </a:pPr>
            <a:r>
              <a:rPr lang="en-US" b="1">
                <a:solidFill>
                  <a:srgbClr val="FFFFFF"/>
                </a:solidFill>
              </a:rPr>
              <a:t>11:10-26</a:t>
            </a:r>
            <a:endParaRPr lang="en-US" sz="2800" b="1">
              <a:solidFill>
                <a:srgbClr val="FFFFFF"/>
              </a:solidFill>
            </a:endParaRPr>
          </a:p>
        </p:txBody>
      </p:sp>
      <p:sp>
        <p:nvSpPr>
          <p:cNvPr id="643088" name="Rectangle 16"/>
          <p:cNvSpPr>
            <a:spLocks noChangeArrowheads="1"/>
          </p:cNvSpPr>
          <p:nvPr/>
        </p:nvSpPr>
        <p:spPr bwMode="auto">
          <a:xfrm>
            <a:off x="7162800" y="533400"/>
            <a:ext cx="1828800" cy="4648200"/>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zh-CN" altLang="en-US" sz="2400">
              <a:solidFill>
                <a:srgbClr val="000000"/>
              </a:solidFill>
              <a:latin typeface="Arial" charset="0"/>
              <a:ea typeface="ＭＳ Ｐゴシック" charset="0"/>
              <a:cs typeface="ＭＳ Ｐゴシック" charset="0"/>
            </a:endParaRPr>
          </a:p>
        </p:txBody>
      </p:sp>
      <p:sp>
        <p:nvSpPr>
          <p:cNvPr id="643089" name="Text Box 17"/>
          <p:cNvSpPr txBox="1">
            <a:spLocks noChangeArrowheads="1"/>
          </p:cNvSpPr>
          <p:nvPr/>
        </p:nvSpPr>
        <p:spPr bwMode="auto">
          <a:xfrm>
            <a:off x="7778750" y="2482850"/>
            <a:ext cx="45085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altLang="zh-CN" sz="3600" b="1">
                <a:solidFill>
                  <a:srgbClr val="FFFFFF"/>
                </a:solidFill>
              </a:rPr>
              <a:t>=</a:t>
            </a:r>
          </a:p>
        </p:txBody>
      </p:sp>
    </p:spTree>
    <p:extLst>
      <p:ext uri="{BB962C8B-B14F-4D97-AF65-F5344CB8AC3E}">
        <p14:creationId xmlns:p14="http://schemas.microsoft.com/office/powerpoint/2010/main" val="335863887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afterEffect">
                                  <p:stCondLst>
                                    <p:cond delay="0"/>
                                  </p:stCondLst>
                                  <p:childTnLst>
                                    <p:set>
                                      <p:cBhvr>
                                        <p:cTn id="6" dur="1" fill="hold">
                                          <p:stCondLst>
                                            <p:cond delay="0"/>
                                          </p:stCondLst>
                                        </p:cTn>
                                        <p:tgtEl>
                                          <p:spTgt spid="643075"/>
                                        </p:tgtEl>
                                        <p:attrNameLst>
                                          <p:attrName>style.visibility</p:attrName>
                                        </p:attrNameLst>
                                      </p:cBhvr>
                                      <p:to>
                                        <p:strVal val="visible"/>
                                      </p:to>
                                    </p:set>
                                    <p:animEffect transition="in" filter="fade">
                                      <p:cBhvr>
                                        <p:cTn id="7" dur="500"/>
                                        <p:tgtEl>
                                          <p:spTgt spid="643075"/>
                                        </p:tgtEl>
                                      </p:cBhvr>
                                    </p:animEffect>
                                    <p:anim calcmode="lin" valueType="num">
                                      <p:cBhvr>
                                        <p:cTn id="8" dur="500" fill="hold"/>
                                        <p:tgtEl>
                                          <p:spTgt spid="643075"/>
                                        </p:tgtEl>
                                        <p:attrNameLst>
                                          <p:attrName>ppt_x</p:attrName>
                                        </p:attrNameLst>
                                      </p:cBhvr>
                                      <p:tavLst>
                                        <p:tav tm="0">
                                          <p:val>
                                            <p:strVal val="#ppt_x-.1"/>
                                          </p:val>
                                        </p:tav>
                                        <p:tav tm="100000">
                                          <p:val>
                                            <p:strVal val="#ppt_x"/>
                                          </p:val>
                                        </p:tav>
                                      </p:tavLst>
                                    </p:anim>
                                    <p:anim calcmode="lin" valueType="num">
                                      <p:cBhvr>
                                        <p:cTn id="9" dur="500" fill="hold"/>
                                        <p:tgtEl>
                                          <p:spTgt spid="643075"/>
                                        </p:tgtEl>
                                        <p:attrNameLst>
                                          <p:attrName>ppt_y</p:attrName>
                                        </p:attrNameLst>
                                      </p:cBhvr>
                                      <p:tavLst>
                                        <p:tav tm="0">
                                          <p:val>
                                            <p:strVal val="#ppt_y"/>
                                          </p:val>
                                        </p:tav>
                                        <p:tav tm="100000">
                                          <p:val>
                                            <p:strVal val="#ppt_y"/>
                                          </p:val>
                                        </p:tav>
                                      </p:tavLst>
                                    </p:anim>
                                  </p:childTnLst>
                                </p:cTn>
                              </p:par>
                            </p:childTnLst>
                          </p:cTn>
                        </p:par>
                        <p:par>
                          <p:cTn id="10" fill="hold" nodeType="afterGroup">
                            <p:stCondLst>
                              <p:cond delay="500"/>
                            </p:stCondLst>
                            <p:childTnLst>
                              <p:par>
                                <p:cTn id="11" presetID="40" presetClass="entr" presetSubtype="0" fill="hold" grpId="0" nodeType="afterEffect">
                                  <p:stCondLst>
                                    <p:cond delay="0"/>
                                  </p:stCondLst>
                                  <p:childTnLst>
                                    <p:set>
                                      <p:cBhvr>
                                        <p:cTn id="12" dur="1" fill="hold">
                                          <p:stCondLst>
                                            <p:cond delay="0"/>
                                          </p:stCondLst>
                                        </p:cTn>
                                        <p:tgtEl>
                                          <p:spTgt spid="643077"/>
                                        </p:tgtEl>
                                        <p:attrNameLst>
                                          <p:attrName>style.visibility</p:attrName>
                                        </p:attrNameLst>
                                      </p:cBhvr>
                                      <p:to>
                                        <p:strVal val="visible"/>
                                      </p:to>
                                    </p:set>
                                    <p:animEffect transition="in" filter="fade">
                                      <p:cBhvr>
                                        <p:cTn id="13" dur="500"/>
                                        <p:tgtEl>
                                          <p:spTgt spid="643077"/>
                                        </p:tgtEl>
                                      </p:cBhvr>
                                    </p:animEffect>
                                    <p:anim calcmode="lin" valueType="num">
                                      <p:cBhvr>
                                        <p:cTn id="14" dur="500" fill="hold"/>
                                        <p:tgtEl>
                                          <p:spTgt spid="643077"/>
                                        </p:tgtEl>
                                        <p:attrNameLst>
                                          <p:attrName>ppt_x</p:attrName>
                                        </p:attrNameLst>
                                      </p:cBhvr>
                                      <p:tavLst>
                                        <p:tav tm="0">
                                          <p:val>
                                            <p:strVal val="#ppt_x-.1"/>
                                          </p:val>
                                        </p:tav>
                                        <p:tav tm="100000">
                                          <p:val>
                                            <p:strVal val="#ppt_x"/>
                                          </p:val>
                                        </p:tav>
                                      </p:tavLst>
                                    </p:anim>
                                    <p:anim calcmode="lin" valueType="num">
                                      <p:cBhvr>
                                        <p:cTn id="15" dur="500" fill="hold"/>
                                        <p:tgtEl>
                                          <p:spTgt spid="643077"/>
                                        </p:tgtEl>
                                        <p:attrNameLst>
                                          <p:attrName>ppt_y</p:attrName>
                                        </p:attrNameLst>
                                      </p:cBhvr>
                                      <p:tavLst>
                                        <p:tav tm="0">
                                          <p:val>
                                            <p:strVal val="#ppt_y"/>
                                          </p:val>
                                        </p:tav>
                                        <p:tav tm="100000">
                                          <p:val>
                                            <p:strVal val="#ppt_y"/>
                                          </p:val>
                                        </p:tav>
                                      </p:tavLst>
                                    </p:anim>
                                  </p:childTnLst>
                                </p:cTn>
                              </p:par>
                            </p:childTnLst>
                          </p:cTn>
                        </p:par>
                        <p:par>
                          <p:cTn id="16" fill="hold" nodeType="afterGroup">
                            <p:stCondLst>
                              <p:cond delay="1000"/>
                            </p:stCondLst>
                            <p:childTnLst>
                              <p:par>
                                <p:cTn id="17" presetID="40" presetClass="entr" presetSubtype="0" fill="hold" grpId="0" nodeType="afterEffect">
                                  <p:stCondLst>
                                    <p:cond delay="0"/>
                                  </p:stCondLst>
                                  <p:childTnLst>
                                    <p:set>
                                      <p:cBhvr>
                                        <p:cTn id="18" dur="1" fill="hold">
                                          <p:stCondLst>
                                            <p:cond delay="0"/>
                                          </p:stCondLst>
                                        </p:cTn>
                                        <p:tgtEl>
                                          <p:spTgt spid="643078"/>
                                        </p:tgtEl>
                                        <p:attrNameLst>
                                          <p:attrName>style.visibility</p:attrName>
                                        </p:attrNameLst>
                                      </p:cBhvr>
                                      <p:to>
                                        <p:strVal val="visible"/>
                                      </p:to>
                                    </p:set>
                                    <p:animEffect transition="in" filter="fade">
                                      <p:cBhvr>
                                        <p:cTn id="19" dur="500"/>
                                        <p:tgtEl>
                                          <p:spTgt spid="643078"/>
                                        </p:tgtEl>
                                      </p:cBhvr>
                                    </p:animEffect>
                                    <p:anim calcmode="lin" valueType="num">
                                      <p:cBhvr>
                                        <p:cTn id="20" dur="500" fill="hold"/>
                                        <p:tgtEl>
                                          <p:spTgt spid="643078"/>
                                        </p:tgtEl>
                                        <p:attrNameLst>
                                          <p:attrName>ppt_x</p:attrName>
                                        </p:attrNameLst>
                                      </p:cBhvr>
                                      <p:tavLst>
                                        <p:tav tm="0">
                                          <p:val>
                                            <p:strVal val="#ppt_x-.1"/>
                                          </p:val>
                                        </p:tav>
                                        <p:tav tm="100000">
                                          <p:val>
                                            <p:strVal val="#ppt_x"/>
                                          </p:val>
                                        </p:tav>
                                      </p:tavLst>
                                    </p:anim>
                                    <p:anim calcmode="lin" valueType="num">
                                      <p:cBhvr>
                                        <p:cTn id="21" dur="500" fill="hold"/>
                                        <p:tgtEl>
                                          <p:spTgt spid="643078"/>
                                        </p:tgtEl>
                                        <p:attrNameLst>
                                          <p:attrName>ppt_y</p:attrName>
                                        </p:attrNameLst>
                                      </p:cBhvr>
                                      <p:tavLst>
                                        <p:tav tm="0">
                                          <p:val>
                                            <p:strVal val="#ppt_y"/>
                                          </p:val>
                                        </p:tav>
                                        <p:tav tm="100000">
                                          <p:val>
                                            <p:strVal val="#ppt_y"/>
                                          </p:val>
                                        </p:tav>
                                      </p:tavLst>
                                    </p:anim>
                                  </p:childTnLst>
                                </p:cTn>
                              </p:par>
                            </p:childTnLst>
                          </p:cTn>
                        </p:par>
                        <p:par>
                          <p:cTn id="22" fill="hold" nodeType="afterGroup">
                            <p:stCondLst>
                              <p:cond delay="1500"/>
                            </p:stCondLst>
                            <p:childTnLst>
                              <p:par>
                                <p:cTn id="23" presetID="40" presetClass="entr" presetSubtype="0" fill="hold" grpId="0" nodeType="afterEffect">
                                  <p:stCondLst>
                                    <p:cond delay="0"/>
                                  </p:stCondLst>
                                  <p:childTnLst>
                                    <p:set>
                                      <p:cBhvr>
                                        <p:cTn id="24" dur="1" fill="hold">
                                          <p:stCondLst>
                                            <p:cond delay="0"/>
                                          </p:stCondLst>
                                        </p:cTn>
                                        <p:tgtEl>
                                          <p:spTgt spid="643079"/>
                                        </p:tgtEl>
                                        <p:attrNameLst>
                                          <p:attrName>style.visibility</p:attrName>
                                        </p:attrNameLst>
                                      </p:cBhvr>
                                      <p:to>
                                        <p:strVal val="visible"/>
                                      </p:to>
                                    </p:set>
                                    <p:animEffect transition="in" filter="fade">
                                      <p:cBhvr>
                                        <p:cTn id="25" dur="500"/>
                                        <p:tgtEl>
                                          <p:spTgt spid="643079"/>
                                        </p:tgtEl>
                                      </p:cBhvr>
                                    </p:animEffect>
                                    <p:anim calcmode="lin" valueType="num">
                                      <p:cBhvr>
                                        <p:cTn id="26" dur="500" fill="hold"/>
                                        <p:tgtEl>
                                          <p:spTgt spid="643079"/>
                                        </p:tgtEl>
                                        <p:attrNameLst>
                                          <p:attrName>ppt_x</p:attrName>
                                        </p:attrNameLst>
                                      </p:cBhvr>
                                      <p:tavLst>
                                        <p:tav tm="0">
                                          <p:val>
                                            <p:strVal val="#ppt_x-.1"/>
                                          </p:val>
                                        </p:tav>
                                        <p:tav tm="100000">
                                          <p:val>
                                            <p:strVal val="#ppt_x"/>
                                          </p:val>
                                        </p:tav>
                                      </p:tavLst>
                                    </p:anim>
                                    <p:anim calcmode="lin" valueType="num">
                                      <p:cBhvr>
                                        <p:cTn id="27" dur="500" fill="hold"/>
                                        <p:tgtEl>
                                          <p:spTgt spid="643079"/>
                                        </p:tgtEl>
                                        <p:attrNameLst>
                                          <p:attrName>ppt_y</p:attrName>
                                        </p:attrNameLst>
                                      </p:cBhvr>
                                      <p:tavLst>
                                        <p:tav tm="0">
                                          <p:val>
                                            <p:strVal val="#ppt_y"/>
                                          </p:val>
                                        </p:tav>
                                        <p:tav tm="100000">
                                          <p:val>
                                            <p:strVal val="#ppt_y"/>
                                          </p:val>
                                        </p:tav>
                                      </p:tavLst>
                                    </p:anim>
                                  </p:childTnLst>
                                </p:cTn>
                              </p:par>
                            </p:childTnLst>
                          </p:cTn>
                        </p:par>
                        <p:par>
                          <p:cTn id="28" fill="hold" nodeType="afterGroup">
                            <p:stCondLst>
                              <p:cond delay="2000"/>
                            </p:stCondLst>
                            <p:childTnLst>
                              <p:par>
                                <p:cTn id="29" presetID="40" presetClass="entr" presetSubtype="0" fill="hold" grpId="0" nodeType="afterEffect">
                                  <p:stCondLst>
                                    <p:cond delay="0"/>
                                  </p:stCondLst>
                                  <p:childTnLst>
                                    <p:set>
                                      <p:cBhvr>
                                        <p:cTn id="30" dur="1" fill="hold">
                                          <p:stCondLst>
                                            <p:cond delay="0"/>
                                          </p:stCondLst>
                                        </p:cTn>
                                        <p:tgtEl>
                                          <p:spTgt spid="643076"/>
                                        </p:tgtEl>
                                        <p:attrNameLst>
                                          <p:attrName>style.visibility</p:attrName>
                                        </p:attrNameLst>
                                      </p:cBhvr>
                                      <p:to>
                                        <p:strVal val="visible"/>
                                      </p:to>
                                    </p:set>
                                    <p:animEffect transition="in" filter="fade">
                                      <p:cBhvr>
                                        <p:cTn id="31" dur="500"/>
                                        <p:tgtEl>
                                          <p:spTgt spid="643076"/>
                                        </p:tgtEl>
                                      </p:cBhvr>
                                    </p:animEffect>
                                    <p:anim calcmode="lin" valueType="num">
                                      <p:cBhvr>
                                        <p:cTn id="32" dur="500" fill="hold"/>
                                        <p:tgtEl>
                                          <p:spTgt spid="643076"/>
                                        </p:tgtEl>
                                        <p:attrNameLst>
                                          <p:attrName>ppt_x</p:attrName>
                                        </p:attrNameLst>
                                      </p:cBhvr>
                                      <p:tavLst>
                                        <p:tav tm="0">
                                          <p:val>
                                            <p:strVal val="#ppt_x-.1"/>
                                          </p:val>
                                        </p:tav>
                                        <p:tav tm="100000">
                                          <p:val>
                                            <p:strVal val="#ppt_x"/>
                                          </p:val>
                                        </p:tav>
                                      </p:tavLst>
                                    </p:anim>
                                    <p:anim calcmode="lin" valueType="num">
                                      <p:cBhvr>
                                        <p:cTn id="33" dur="500" fill="hold"/>
                                        <p:tgtEl>
                                          <p:spTgt spid="643076"/>
                                        </p:tgtEl>
                                        <p:attrNameLst>
                                          <p:attrName>ppt_y</p:attrName>
                                        </p:attrNameLst>
                                      </p:cBhvr>
                                      <p:tavLst>
                                        <p:tav tm="0">
                                          <p:val>
                                            <p:strVal val="#ppt_y"/>
                                          </p:val>
                                        </p:tav>
                                        <p:tav tm="100000">
                                          <p:val>
                                            <p:strVal val="#ppt_y"/>
                                          </p:val>
                                        </p:tav>
                                      </p:tavLst>
                                    </p:anim>
                                  </p:childTnLst>
                                </p:cTn>
                              </p:par>
                            </p:childTnLst>
                          </p:cTn>
                        </p:par>
                        <p:par>
                          <p:cTn id="34" fill="hold" nodeType="afterGroup">
                            <p:stCondLst>
                              <p:cond delay="2500"/>
                            </p:stCondLst>
                            <p:childTnLst>
                              <p:par>
                                <p:cTn id="35" presetID="40" presetClass="entr" presetSubtype="0" fill="hold" grpId="0" nodeType="afterEffect">
                                  <p:stCondLst>
                                    <p:cond delay="0"/>
                                  </p:stCondLst>
                                  <p:childTnLst>
                                    <p:set>
                                      <p:cBhvr>
                                        <p:cTn id="36" dur="1" fill="hold">
                                          <p:stCondLst>
                                            <p:cond delay="0"/>
                                          </p:stCondLst>
                                        </p:cTn>
                                        <p:tgtEl>
                                          <p:spTgt spid="643081"/>
                                        </p:tgtEl>
                                        <p:attrNameLst>
                                          <p:attrName>style.visibility</p:attrName>
                                        </p:attrNameLst>
                                      </p:cBhvr>
                                      <p:to>
                                        <p:strVal val="visible"/>
                                      </p:to>
                                    </p:set>
                                    <p:animEffect transition="in" filter="fade">
                                      <p:cBhvr>
                                        <p:cTn id="37" dur="500"/>
                                        <p:tgtEl>
                                          <p:spTgt spid="643081"/>
                                        </p:tgtEl>
                                      </p:cBhvr>
                                    </p:animEffect>
                                    <p:anim calcmode="lin" valueType="num">
                                      <p:cBhvr>
                                        <p:cTn id="38" dur="500" fill="hold"/>
                                        <p:tgtEl>
                                          <p:spTgt spid="643081"/>
                                        </p:tgtEl>
                                        <p:attrNameLst>
                                          <p:attrName>ppt_x</p:attrName>
                                        </p:attrNameLst>
                                      </p:cBhvr>
                                      <p:tavLst>
                                        <p:tav tm="0">
                                          <p:val>
                                            <p:strVal val="#ppt_x-.1"/>
                                          </p:val>
                                        </p:tav>
                                        <p:tav tm="100000">
                                          <p:val>
                                            <p:strVal val="#ppt_x"/>
                                          </p:val>
                                        </p:tav>
                                      </p:tavLst>
                                    </p:anim>
                                    <p:anim calcmode="lin" valueType="num">
                                      <p:cBhvr>
                                        <p:cTn id="39" dur="500" fill="hold"/>
                                        <p:tgtEl>
                                          <p:spTgt spid="643081"/>
                                        </p:tgtEl>
                                        <p:attrNameLst>
                                          <p:attrName>ppt_y</p:attrName>
                                        </p:attrNameLst>
                                      </p:cBhvr>
                                      <p:tavLst>
                                        <p:tav tm="0">
                                          <p:val>
                                            <p:strVal val="#ppt_y"/>
                                          </p:val>
                                        </p:tav>
                                        <p:tav tm="100000">
                                          <p:val>
                                            <p:strVal val="#ppt_y"/>
                                          </p:val>
                                        </p:tav>
                                      </p:tavLst>
                                    </p:anim>
                                  </p:childTnLst>
                                </p:cTn>
                              </p:par>
                            </p:childTnLst>
                          </p:cTn>
                        </p:par>
                        <p:par>
                          <p:cTn id="40" fill="hold" nodeType="afterGroup">
                            <p:stCondLst>
                              <p:cond delay="3000"/>
                            </p:stCondLst>
                            <p:childTnLst>
                              <p:par>
                                <p:cTn id="41" presetID="40" presetClass="entr" presetSubtype="0" fill="hold" grpId="0" nodeType="afterEffect">
                                  <p:stCondLst>
                                    <p:cond delay="0"/>
                                  </p:stCondLst>
                                  <p:childTnLst>
                                    <p:set>
                                      <p:cBhvr>
                                        <p:cTn id="42" dur="1" fill="hold">
                                          <p:stCondLst>
                                            <p:cond delay="0"/>
                                          </p:stCondLst>
                                        </p:cTn>
                                        <p:tgtEl>
                                          <p:spTgt spid="643082"/>
                                        </p:tgtEl>
                                        <p:attrNameLst>
                                          <p:attrName>style.visibility</p:attrName>
                                        </p:attrNameLst>
                                      </p:cBhvr>
                                      <p:to>
                                        <p:strVal val="visible"/>
                                      </p:to>
                                    </p:set>
                                    <p:animEffect transition="in" filter="fade">
                                      <p:cBhvr>
                                        <p:cTn id="43" dur="500"/>
                                        <p:tgtEl>
                                          <p:spTgt spid="643082"/>
                                        </p:tgtEl>
                                      </p:cBhvr>
                                    </p:animEffect>
                                    <p:anim calcmode="lin" valueType="num">
                                      <p:cBhvr>
                                        <p:cTn id="44" dur="500" fill="hold"/>
                                        <p:tgtEl>
                                          <p:spTgt spid="643082"/>
                                        </p:tgtEl>
                                        <p:attrNameLst>
                                          <p:attrName>ppt_x</p:attrName>
                                        </p:attrNameLst>
                                      </p:cBhvr>
                                      <p:tavLst>
                                        <p:tav tm="0">
                                          <p:val>
                                            <p:strVal val="#ppt_x-.1"/>
                                          </p:val>
                                        </p:tav>
                                        <p:tav tm="100000">
                                          <p:val>
                                            <p:strVal val="#ppt_x"/>
                                          </p:val>
                                        </p:tav>
                                      </p:tavLst>
                                    </p:anim>
                                    <p:anim calcmode="lin" valueType="num">
                                      <p:cBhvr>
                                        <p:cTn id="45" dur="500" fill="hold"/>
                                        <p:tgtEl>
                                          <p:spTgt spid="643082"/>
                                        </p:tgtEl>
                                        <p:attrNameLst>
                                          <p:attrName>ppt_y</p:attrName>
                                        </p:attrNameLst>
                                      </p:cBhvr>
                                      <p:tavLst>
                                        <p:tav tm="0">
                                          <p:val>
                                            <p:strVal val="#ppt_y"/>
                                          </p:val>
                                        </p:tav>
                                        <p:tav tm="100000">
                                          <p:val>
                                            <p:strVal val="#ppt_y"/>
                                          </p:val>
                                        </p:tav>
                                      </p:tavLst>
                                    </p:anim>
                                  </p:childTnLst>
                                </p:cTn>
                              </p:par>
                            </p:childTnLst>
                          </p:cTn>
                        </p:par>
                        <p:par>
                          <p:cTn id="46" fill="hold" nodeType="afterGroup">
                            <p:stCondLst>
                              <p:cond delay="3500"/>
                            </p:stCondLst>
                            <p:childTnLst>
                              <p:par>
                                <p:cTn id="47" presetID="40" presetClass="entr" presetSubtype="0" fill="hold" grpId="0" nodeType="afterEffect">
                                  <p:stCondLst>
                                    <p:cond delay="0"/>
                                  </p:stCondLst>
                                  <p:childTnLst>
                                    <p:set>
                                      <p:cBhvr>
                                        <p:cTn id="48" dur="1" fill="hold">
                                          <p:stCondLst>
                                            <p:cond delay="0"/>
                                          </p:stCondLst>
                                        </p:cTn>
                                        <p:tgtEl>
                                          <p:spTgt spid="643083"/>
                                        </p:tgtEl>
                                        <p:attrNameLst>
                                          <p:attrName>style.visibility</p:attrName>
                                        </p:attrNameLst>
                                      </p:cBhvr>
                                      <p:to>
                                        <p:strVal val="visible"/>
                                      </p:to>
                                    </p:set>
                                    <p:animEffect transition="in" filter="fade">
                                      <p:cBhvr>
                                        <p:cTn id="49" dur="500"/>
                                        <p:tgtEl>
                                          <p:spTgt spid="643083"/>
                                        </p:tgtEl>
                                      </p:cBhvr>
                                    </p:animEffect>
                                    <p:anim calcmode="lin" valueType="num">
                                      <p:cBhvr>
                                        <p:cTn id="50" dur="500" fill="hold"/>
                                        <p:tgtEl>
                                          <p:spTgt spid="643083"/>
                                        </p:tgtEl>
                                        <p:attrNameLst>
                                          <p:attrName>ppt_x</p:attrName>
                                        </p:attrNameLst>
                                      </p:cBhvr>
                                      <p:tavLst>
                                        <p:tav tm="0">
                                          <p:val>
                                            <p:strVal val="#ppt_x-.1"/>
                                          </p:val>
                                        </p:tav>
                                        <p:tav tm="100000">
                                          <p:val>
                                            <p:strVal val="#ppt_x"/>
                                          </p:val>
                                        </p:tav>
                                      </p:tavLst>
                                    </p:anim>
                                    <p:anim calcmode="lin" valueType="num">
                                      <p:cBhvr>
                                        <p:cTn id="51" dur="500" fill="hold"/>
                                        <p:tgtEl>
                                          <p:spTgt spid="643083"/>
                                        </p:tgtEl>
                                        <p:attrNameLst>
                                          <p:attrName>ppt_y</p:attrName>
                                        </p:attrNameLst>
                                      </p:cBhvr>
                                      <p:tavLst>
                                        <p:tav tm="0">
                                          <p:val>
                                            <p:strVal val="#ppt_y"/>
                                          </p:val>
                                        </p:tav>
                                        <p:tav tm="100000">
                                          <p:val>
                                            <p:strVal val="#ppt_y"/>
                                          </p:val>
                                        </p:tav>
                                      </p:tavLst>
                                    </p:anim>
                                  </p:childTnLst>
                                </p:cTn>
                              </p:par>
                            </p:childTnLst>
                          </p:cTn>
                        </p:par>
                        <p:par>
                          <p:cTn id="52" fill="hold" nodeType="afterGroup">
                            <p:stCondLst>
                              <p:cond delay="4000"/>
                            </p:stCondLst>
                            <p:childTnLst>
                              <p:par>
                                <p:cTn id="53" presetID="40" presetClass="entr" presetSubtype="0" fill="hold" grpId="0" nodeType="afterEffect">
                                  <p:stCondLst>
                                    <p:cond delay="0"/>
                                  </p:stCondLst>
                                  <p:childTnLst>
                                    <p:set>
                                      <p:cBhvr>
                                        <p:cTn id="54" dur="1" fill="hold">
                                          <p:stCondLst>
                                            <p:cond delay="0"/>
                                          </p:stCondLst>
                                        </p:cTn>
                                        <p:tgtEl>
                                          <p:spTgt spid="643080"/>
                                        </p:tgtEl>
                                        <p:attrNameLst>
                                          <p:attrName>style.visibility</p:attrName>
                                        </p:attrNameLst>
                                      </p:cBhvr>
                                      <p:to>
                                        <p:strVal val="visible"/>
                                      </p:to>
                                    </p:set>
                                    <p:animEffect transition="in" filter="fade">
                                      <p:cBhvr>
                                        <p:cTn id="55" dur="500"/>
                                        <p:tgtEl>
                                          <p:spTgt spid="643080"/>
                                        </p:tgtEl>
                                      </p:cBhvr>
                                    </p:animEffect>
                                    <p:anim calcmode="lin" valueType="num">
                                      <p:cBhvr>
                                        <p:cTn id="56" dur="500" fill="hold"/>
                                        <p:tgtEl>
                                          <p:spTgt spid="643080"/>
                                        </p:tgtEl>
                                        <p:attrNameLst>
                                          <p:attrName>ppt_x</p:attrName>
                                        </p:attrNameLst>
                                      </p:cBhvr>
                                      <p:tavLst>
                                        <p:tav tm="0">
                                          <p:val>
                                            <p:strVal val="#ppt_x-.1"/>
                                          </p:val>
                                        </p:tav>
                                        <p:tav tm="100000">
                                          <p:val>
                                            <p:strVal val="#ppt_x"/>
                                          </p:val>
                                        </p:tav>
                                      </p:tavLst>
                                    </p:anim>
                                    <p:anim calcmode="lin" valueType="num">
                                      <p:cBhvr>
                                        <p:cTn id="57" dur="500" fill="hold"/>
                                        <p:tgtEl>
                                          <p:spTgt spid="643080"/>
                                        </p:tgtEl>
                                        <p:attrNameLst>
                                          <p:attrName>ppt_y</p:attrName>
                                        </p:attrNameLst>
                                      </p:cBhvr>
                                      <p:tavLst>
                                        <p:tav tm="0">
                                          <p:val>
                                            <p:strVal val="#ppt_y"/>
                                          </p:val>
                                        </p:tav>
                                        <p:tav tm="100000">
                                          <p:val>
                                            <p:strVal val="#ppt_y"/>
                                          </p:val>
                                        </p:tav>
                                      </p:tavLst>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8" fill="hold" nodeType="clickEffect">
                                  <p:stCondLst>
                                    <p:cond delay="0"/>
                                  </p:stCondLst>
                                  <p:childTnLst>
                                    <p:set>
                                      <p:cBhvr>
                                        <p:cTn id="61" dur="1" fill="hold">
                                          <p:stCondLst>
                                            <p:cond delay="0"/>
                                          </p:stCondLst>
                                        </p:cTn>
                                        <p:tgtEl>
                                          <p:spTgt spid="643086"/>
                                        </p:tgtEl>
                                        <p:attrNameLst>
                                          <p:attrName>style.visibility</p:attrName>
                                        </p:attrNameLst>
                                      </p:cBhvr>
                                      <p:to>
                                        <p:strVal val="visible"/>
                                      </p:to>
                                    </p:set>
                                    <p:animEffect transition="in" filter="wipe(left)">
                                      <p:cBhvr>
                                        <p:cTn id="62" dur="500"/>
                                        <p:tgtEl>
                                          <p:spTgt spid="643086"/>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0" presetClass="entr" presetSubtype="0" fill="hold" grpId="0" nodeType="clickEffect">
                                  <p:stCondLst>
                                    <p:cond delay="0"/>
                                  </p:stCondLst>
                                  <p:childTnLst>
                                    <p:set>
                                      <p:cBhvr>
                                        <p:cTn id="66" dur="1" fill="hold">
                                          <p:stCondLst>
                                            <p:cond delay="0"/>
                                          </p:stCondLst>
                                        </p:cTn>
                                        <p:tgtEl>
                                          <p:spTgt spid="643085"/>
                                        </p:tgtEl>
                                        <p:attrNameLst>
                                          <p:attrName>style.visibility</p:attrName>
                                        </p:attrNameLst>
                                      </p:cBhvr>
                                      <p:to>
                                        <p:strVal val="visible"/>
                                      </p:to>
                                    </p:set>
                                    <p:animEffect transition="in" filter="wedge">
                                      <p:cBhvr>
                                        <p:cTn id="67" dur="2000"/>
                                        <p:tgtEl>
                                          <p:spTgt spid="643085"/>
                                        </p:tgtEl>
                                      </p:cBhvr>
                                    </p:animEffect>
                                  </p:childTnLst>
                                </p:cTn>
                              </p:par>
                            </p:childTnLst>
                          </p:cTn>
                        </p:par>
                        <p:par>
                          <p:cTn id="68" fill="hold" nodeType="afterGroup">
                            <p:stCondLst>
                              <p:cond delay="2000"/>
                            </p:stCondLst>
                            <p:childTnLst>
                              <p:par>
                                <p:cTn id="69" presetID="40" presetClass="entr" presetSubtype="0" fill="hold" grpId="0" nodeType="afterEffect">
                                  <p:stCondLst>
                                    <p:cond delay="0"/>
                                  </p:stCondLst>
                                  <p:childTnLst>
                                    <p:set>
                                      <p:cBhvr>
                                        <p:cTn id="70" dur="1" fill="hold">
                                          <p:stCondLst>
                                            <p:cond delay="0"/>
                                          </p:stCondLst>
                                        </p:cTn>
                                        <p:tgtEl>
                                          <p:spTgt spid="643087"/>
                                        </p:tgtEl>
                                        <p:attrNameLst>
                                          <p:attrName>style.visibility</p:attrName>
                                        </p:attrNameLst>
                                      </p:cBhvr>
                                      <p:to>
                                        <p:strVal val="visible"/>
                                      </p:to>
                                    </p:set>
                                    <p:animEffect transition="in" filter="fade">
                                      <p:cBhvr>
                                        <p:cTn id="71" dur="500"/>
                                        <p:tgtEl>
                                          <p:spTgt spid="643087"/>
                                        </p:tgtEl>
                                      </p:cBhvr>
                                    </p:animEffect>
                                    <p:anim calcmode="lin" valueType="num">
                                      <p:cBhvr>
                                        <p:cTn id="72" dur="500" fill="hold"/>
                                        <p:tgtEl>
                                          <p:spTgt spid="643087"/>
                                        </p:tgtEl>
                                        <p:attrNameLst>
                                          <p:attrName>ppt_x</p:attrName>
                                        </p:attrNameLst>
                                      </p:cBhvr>
                                      <p:tavLst>
                                        <p:tav tm="0">
                                          <p:val>
                                            <p:strVal val="#ppt_x-.1"/>
                                          </p:val>
                                        </p:tav>
                                        <p:tav tm="100000">
                                          <p:val>
                                            <p:strVal val="#ppt_x"/>
                                          </p:val>
                                        </p:tav>
                                      </p:tavLst>
                                    </p:anim>
                                    <p:anim calcmode="lin" valueType="num">
                                      <p:cBhvr>
                                        <p:cTn id="73" dur="500" fill="hold"/>
                                        <p:tgtEl>
                                          <p:spTgt spid="643087"/>
                                        </p:tgtEl>
                                        <p:attrNameLst>
                                          <p:attrName>ppt_y</p:attrName>
                                        </p:attrNameLst>
                                      </p:cBhvr>
                                      <p:tavLst>
                                        <p:tav tm="0">
                                          <p:val>
                                            <p:strVal val="#ppt_y"/>
                                          </p:val>
                                        </p:tav>
                                        <p:tav tm="100000">
                                          <p:val>
                                            <p:strVal val="#ppt_y"/>
                                          </p:val>
                                        </p:tav>
                                      </p:tavLst>
                                    </p:anim>
                                  </p:childTnLst>
                                </p:cTn>
                              </p:par>
                            </p:childTnLst>
                          </p:cTn>
                        </p:par>
                      </p:childTnLst>
                    </p:cTn>
                  </p:par>
                  <p:par>
                    <p:cTn id="74" fill="hold" nodeType="clickPar">
                      <p:stCondLst>
                        <p:cond delay="indefinite"/>
                      </p:stCondLst>
                      <p:childTnLst>
                        <p:par>
                          <p:cTn id="75" fill="hold" nodeType="withGroup">
                            <p:stCondLst>
                              <p:cond delay="0"/>
                            </p:stCondLst>
                            <p:childTnLst>
                              <p:par>
                                <p:cTn id="76" presetID="21" presetClass="entr" presetSubtype="4" fill="hold" grpId="0" nodeType="clickEffect">
                                  <p:stCondLst>
                                    <p:cond delay="0"/>
                                  </p:stCondLst>
                                  <p:childTnLst>
                                    <p:set>
                                      <p:cBhvr>
                                        <p:cTn id="77" dur="1" fill="hold">
                                          <p:stCondLst>
                                            <p:cond delay="0"/>
                                          </p:stCondLst>
                                        </p:cTn>
                                        <p:tgtEl>
                                          <p:spTgt spid="643089"/>
                                        </p:tgtEl>
                                        <p:attrNameLst>
                                          <p:attrName>style.visibility</p:attrName>
                                        </p:attrNameLst>
                                      </p:cBhvr>
                                      <p:to>
                                        <p:strVal val="visible"/>
                                      </p:to>
                                    </p:set>
                                    <p:animEffect transition="in" filter="wheel(4)">
                                      <p:cBhvr>
                                        <p:cTn id="78" dur="2000"/>
                                        <p:tgtEl>
                                          <p:spTgt spid="643089"/>
                                        </p:tgtEl>
                                      </p:cBhvr>
                                    </p:animEffect>
                                  </p:childTnLst>
                                </p:cTn>
                              </p:par>
                              <p:par>
                                <p:cTn id="79" presetID="13" presetClass="entr" presetSubtype="16" fill="hold" grpId="0" nodeType="withEffect">
                                  <p:stCondLst>
                                    <p:cond delay="0"/>
                                  </p:stCondLst>
                                  <p:childTnLst>
                                    <p:set>
                                      <p:cBhvr>
                                        <p:cTn id="80" dur="1" fill="hold">
                                          <p:stCondLst>
                                            <p:cond delay="0"/>
                                          </p:stCondLst>
                                        </p:cTn>
                                        <p:tgtEl>
                                          <p:spTgt spid="643088"/>
                                        </p:tgtEl>
                                        <p:attrNameLst>
                                          <p:attrName>style.visibility</p:attrName>
                                        </p:attrNameLst>
                                      </p:cBhvr>
                                      <p:to>
                                        <p:strVal val="visible"/>
                                      </p:to>
                                    </p:set>
                                    <p:animEffect transition="in" filter="plus(in)">
                                      <p:cBhvr>
                                        <p:cTn id="81" dur="2000"/>
                                        <p:tgtEl>
                                          <p:spTgt spid="6430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3075" grpId="0" animBg="1"/>
      <p:bldP spid="643076" grpId="0" animBg="1"/>
      <p:bldP spid="643078" grpId="0" animBg="1"/>
      <p:bldP spid="643079" grpId="0" animBg="1"/>
      <p:bldP spid="643080" grpId="0" animBg="1"/>
      <p:bldP spid="643081" grpId="0" animBg="1"/>
      <p:bldP spid="643082" grpId="0" animBg="1"/>
      <p:bldP spid="643083" grpId="0" animBg="1"/>
      <p:bldP spid="643077" grpId="0" animBg="1"/>
      <p:bldP spid="643085" grpId="0"/>
      <p:bldP spid="643087" grpId="0" animBg="1"/>
      <p:bldP spid="643088" grpId="0" animBg="1"/>
      <p:bldP spid="64308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3617" name="Picture 2" descr="j03009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098675"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67779" name="Rectangle 3"/>
          <p:cNvSpPr>
            <a:spLocks noGrp="1" noChangeArrowheads="1"/>
          </p:cNvSpPr>
          <p:nvPr>
            <p:ph type="title"/>
          </p:nvPr>
        </p:nvSpPr>
        <p:spPr>
          <a:xfrm>
            <a:off x="1116013" y="341313"/>
            <a:ext cx="8032750" cy="1143000"/>
          </a:xfrm>
          <a:effectLst>
            <a:outerShdw blurRad="63500" dist="107763" dir="2700000" algn="ctr" rotWithShape="0">
              <a:srgbClr val="000000">
                <a:alpha val="74998"/>
              </a:srgbClr>
            </a:outerShdw>
          </a:effectLst>
        </p:spPr>
        <p:txBody>
          <a:bodyPr/>
          <a:lstStyle/>
          <a:p>
            <a:pPr>
              <a:defRPr/>
            </a:pPr>
            <a:r>
              <a:rPr lang="en-US" dirty="0">
                <a:latin typeface="Arial" charset="0"/>
                <a:ea typeface="ＭＳ Ｐゴシック" charset="0"/>
                <a:cs typeface="ＭＳ Ｐゴシック" charset="0"/>
              </a:rPr>
              <a:t>The Kingdom of God:</a:t>
            </a:r>
            <a:br>
              <a:rPr lang="en-US" dirty="0">
                <a:latin typeface="Arial" charset="0"/>
                <a:ea typeface="ＭＳ Ｐゴシック" charset="0"/>
                <a:cs typeface="ＭＳ Ｐゴシック" charset="0"/>
              </a:rPr>
            </a:br>
            <a:r>
              <a:rPr lang="en-US" sz="3600" dirty="0">
                <a:latin typeface="Arial" charset="0"/>
                <a:ea typeface="ＭＳ Ｐゴシック" charset="0"/>
                <a:cs typeface="ＭＳ Ｐゴシック" charset="0"/>
              </a:rPr>
              <a:t>The Bible</a:t>
            </a:r>
            <a:r>
              <a:rPr lang="mr-IN" altLang="ja-JP" sz="3600" dirty="0">
                <a:latin typeface="Arial" charset="0"/>
                <a:ea typeface="ＭＳ Ｐゴシック" charset="0"/>
                <a:cs typeface="ＭＳ Ｐゴシック" charset="0"/>
              </a:rPr>
              <a:t>'</a:t>
            </a:r>
            <a:r>
              <a:rPr lang="en-US" sz="3600" dirty="0">
                <a:latin typeface="Arial" charset="0"/>
                <a:ea typeface="ＭＳ Ｐゴシック" charset="0"/>
                <a:cs typeface="ＭＳ Ｐゴシック" charset="0"/>
              </a:rPr>
              <a:t>s All-Encompassing Theme</a:t>
            </a:r>
            <a:endParaRPr lang="en-US" dirty="0">
              <a:latin typeface="Arial" charset="0"/>
              <a:ea typeface="ＭＳ Ｐゴシック" charset="0"/>
              <a:cs typeface="ＭＳ Ｐゴシック" charset="0"/>
            </a:endParaRPr>
          </a:p>
        </p:txBody>
      </p:sp>
      <p:sp>
        <p:nvSpPr>
          <p:cNvPr id="1867780" name="Rectangle 4"/>
          <p:cNvSpPr>
            <a:spLocks noGrp="1" noChangeArrowheads="1"/>
          </p:cNvSpPr>
          <p:nvPr>
            <p:ph type="body" sz="half" idx="1"/>
          </p:nvPr>
        </p:nvSpPr>
        <p:spPr>
          <a:xfrm>
            <a:off x="0" y="1600200"/>
            <a:ext cx="4495800" cy="3886200"/>
          </a:xfrm>
        </p:spPr>
        <p:txBody>
          <a:bodyPr/>
          <a:lstStyle/>
          <a:p>
            <a:pPr marL="66675" indent="-66675">
              <a:lnSpc>
                <a:spcPct val="80000"/>
              </a:lnSpc>
              <a:buFont typeface="Monotype Sorts" charset="0"/>
              <a:buNone/>
            </a:pPr>
            <a:r>
              <a:rPr lang="en-US" altLang="zh-CN" sz="2000" b="1" dirty="0">
                <a:latin typeface="Arial" charset="0"/>
                <a:ea typeface="SimSun" charset="0"/>
                <a:cs typeface="SimSun" charset="0"/>
              </a:rPr>
              <a:t>Genesis 1:26-28</a:t>
            </a:r>
          </a:p>
          <a:p>
            <a:pPr marL="66675" indent="-66675">
              <a:lnSpc>
                <a:spcPct val="80000"/>
              </a:lnSpc>
              <a:buFont typeface="Monotype Sorts" charset="0"/>
              <a:buNone/>
            </a:pPr>
            <a:endParaRPr lang="en-US" altLang="zh-CN" sz="2000" b="1" dirty="0">
              <a:latin typeface="Arial" charset="0"/>
              <a:ea typeface="SimSun" charset="0"/>
              <a:cs typeface="SimSun" charset="0"/>
            </a:endParaRPr>
          </a:p>
          <a:p>
            <a:pPr marL="66675" indent="-66675">
              <a:lnSpc>
                <a:spcPct val="80000"/>
              </a:lnSpc>
              <a:buFont typeface="Monotype Sorts" charset="0"/>
              <a:buNone/>
            </a:pPr>
            <a:r>
              <a:rPr lang="mr-IN" altLang="zh-CN" sz="2000" b="1" dirty="0">
                <a:latin typeface="Arial" charset="0"/>
                <a:ea typeface="SimSun" charset="0"/>
                <a:cs typeface="SimSun" charset="0"/>
              </a:rPr>
              <a:t>"</a:t>
            </a:r>
            <a:r>
              <a:rPr lang="en-US" altLang="zh-CN" sz="2000" b="1" dirty="0">
                <a:latin typeface="Arial" charset="0"/>
                <a:ea typeface="SimSun" charset="0"/>
                <a:cs typeface="SimSun" charset="0"/>
              </a:rPr>
              <a:t>Then God said, </a:t>
            </a:r>
            <a:r>
              <a:rPr lang="mr-IN" altLang="zh-CN" sz="2000" b="1" dirty="0">
                <a:latin typeface="Arial" charset="0"/>
                <a:ea typeface="SimSun" charset="0"/>
                <a:cs typeface="SimSun" charset="0"/>
              </a:rPr>
              <a:t>'</a:t>
            </a:r>
            <a:r>
              <a:rPr lang="en-US" altLang="zh-CN" sz="2000" b="1" dirty="0">
                <a:latin typeface="Arial" charset="0"/>
                <a:ea typeface="SimSun" charset="0"/>
                <a:cs typeface="SimSun" charset="0"/>
              </a:rPr>
              <a:t>Let us make man in our image, in our likeness, and let them </a:t>
            </a:r>
            <a:r>
              <a:rPr lang="en-US" altLang="zh-CN" sz="2000" b="1" u="sng" dirty="0">
                <a:solidFill>
                  <a:schemeClr val="tx2"/>
                </a:solidFill>
                <a:latin typeface="Arial" charset="0"/>
                <a:ea typeface="SimSun" charset="0"/>
                <a:cs typeface="SimSun" charset="0"/>
              </a:rPr>
              <a:t>rule</a:t>
            </a:r>
            <a:r>
              <a:rPr lang="en-US" altLang="zh-CN" sz="2000" b="1" dirty="0">
                <a:latin typeface="Arial" charset="0"/>
                <a:ea typeface="SimSun" charset="0"/>
                <a:cs typeface="SimSun" charset="0"/>
              </a:rPr>
              <a:t> over the fish … birds … livestock … all the earth, and over all the creatures that move along the ground…</a:t>
            </a:r>
            <a:r>
              <a:rPr lang="mr-IN" altLang="zh-CN" sz="2000" b="1" dirty="0">
                <a:latin typeface="Arial" charset="0"/>
                <a:ea typeface="SimSun" charset="0"/>
                <a:cs typeface="SimSun" charset="0"/>
              </a:rPr>
              <a:t>'</a:t>
            </a:r>
            <a:r>
              <a:rPr lang="en-US" altLang="zh-CN" sz="2000" b="1" dirty="0">
                <a:latin typeface="Arial" charset="0"/>
                <a:ea typeface="SimSun" charset="0"/>
                <a:cs typeface="SimSun" charset="0"/>
              </a:rPr>
              <a:t>  God blessed them and said to them, </a:t>
            </a:r>
            <a:r>
              <a:rPr lang="mr-IN" altLang="zh-CN" sz="2000" b="1" dirty="0">
                <a:latin typeface="Arial" charset="0"/>
                <a:ea typeface="SimSun" charset="0"/>
                <a:cs typeface="SimSun" charset="0"/>
              </a:rPr>
              <a:t>'</a:t>
            </a:r>
            <a:r>
              <a:rPr lang="en-US" altLang="zh-CN" sz="2000" b="1" dirty="0">
                <a:latin typeface="Arial" charset="0"/>
                <a:ea typeface="SimSun" charset="0"/>
                <a:cs typeface="SimSun" charset="0"/>
              </a:rPr>
              <a:t>Be fruitful and increase in number; fill the earth and </a:t>
            </a:r>
            <a:r>
              <a:rPr lang="en-US" altLang="zh-CN" sz="2000" b="1" u="sng" dirty="0">
                <a:solidFill>
                  <a:schemeClr val="tx2"/>
                </a:solidFill>
                <a:latin typeface="Arial" charset="0"/>
                <a:ea typeface="SimSun" charset="0"/>
                <a:cs typeface="SimSun" charset="0"/>
              </a:rPr>
              <a:t>subdue</a:t>
            </a:r>
            <a:r>
              <a:rPr lang="en-US" altLang="zh-CN" sz="2000" b="1" dirty="0">
                <a:latin typeface="Arial" charset="0"/>
                <a:ea typeface="SimSun" charset="0"/>
                <a:cs typeface="SimSun" charset="0"/>
              </a:rPr>
              <a:t> it.  </a:t>
            </a:r>
            <a:r>
              <a:rPr lang="en-US" altLang="zh-CN" sz="2000" b="1" u="sng" dirty="0">
                <a:solidFill>
                  <a:schemeClr val="tx2"/>
                </a:solidFill>
                <a:latin typeface="Arial" charset="0"/>
                <a:ea typeface="SimSun" charset="0"/>
                <a:cs typeface="SimSun" charset="0"/>
              </a:rPr>
              <a:t>Rule</a:t>
            </a:r>
            <a:r>
              <a:rPr lang="en-US" altLang="zh-CN" sz="2000" b="1" dirty="0">
                <a:latin typeface="Arial" charset="0"/>
                <a:ea typeface="SimSun" charset="0"/>
                <a:cs typeface="SimSun" charset="0"/>
              </a:rPr>
              <a:t> over the fish of the sea and the birds of the air and over every living creature that moves on the ground.</a:t>
            </a:r>
            <a:r>
              <a:rPr lang="mr-IN" altLang="zh-CN" sz="2000" b="1" dirty="0">
                <a:latin typeface="Arial" charset="0"/>
                <a:ea typeface="SimSun" charset="0"/>
                <a:cs typeface="SimSun" charset="0"/>
              </a:rPr>
              <a:t>'"</a:t>
            </a:r>
            <a:r>
              <a:rPr lang="en-US" altLang="zh-CN" sz="2000" b="1" dirty="0">
                <a:latin typeface="Arial" charset="0"/>
                <a:ea typeface="SimSun" charset="0"/>
                <a:cs typeface="SimSun" charset="0"/>
              </a:rPr>
              <a:t> </a:t>
            </a:r>
            <a:endParaRPr lang="en-US" sz="2000" b="1" dirty="0">
              <a:latin typeface="Arial" charset="0"/>
              <a:ea typeface="ＭＳ Ｐゴシック" charset="0"/>
              <a:cs typeface="ＭＳ Ｐゴシック" charset="0"/>
            </a:endParaRPr>
          </a:p>
        </p:txBody>
      </p:sp>
      <p:sp>
        <p:nvSpPr>
          <p:cNvPr id="1867781" name="Rectangle 5"/>
          <p:cNvSpPr>
            <a:spLocks noGrp="1" noChangeArrowheads="1"/>
          </p:cNvSpPr>
          <p:nvPr>
            <p:ph type="body" sz="half" idx="2"/>
          </p:nvPr>
        </p:nvSpPr>
        <p:spPr>
          <a:xfrm>
            <a:off x="5105400" y="1600200"/>
            <a:ext cx="3810000" cy="2667000"/>
          </a:xfrm>
        </p:spPr>
        <p:txBody>
          <a:bodyPr/>
          <a:lstStyle/>
          <a:p>
            <a:pPr marL="0" indent="0">
              <a:lnSpc>
                <a:spcPct val="80000"/>
              </a:lnSpc>
              <a:buFont typeface="Monotype Sorts" charset="0"/>
              <a:buNone/>
            </a:pPr>
            <a:r>
              <a:rPr lang="en-US" sz="2000" b="1" dirty="0">
                <a:latin typeface="Arial" charset="0"/>
                <a:ea typeface="ＭＳ Ｐゴシック" charset="0"/>
                <a:cs typeface="ＭＳ Ｐゴシック" charset="0"/>
              </a:rPr>
              <a:t>Revelation 22:5</a:t>
            </a:r>
          </a:p>
          <a:p>
            <a:pPr marL="0" indent="0">
              <a:lnSpc>
                <a:spcPct val="80000"/>
              </a:lnSpc>
              <a:buFont typeface="Monotype Sorts" charset="0"/>
              <a:buNone/>
            </a:pPr>
            <a:endParaRPr lang="en-US" sz="2000" b="1" dirty="0">
              <a:latin typeface="Arial" charset="0"/>
              <a:ea typeface="ＭＳ Ｐゴシック" charset="0"/>
              <a:cs typeface="ＭＳ Ｐゴシック" charset="0"/>
            </a:endParaRPr>
          </a:p>
          <a:p>
            <a:pPr marL="0" indent="0">
              <a:lnSpc>
                <a:spcPct val="80000"/>
              </a:lnSpc>
              <a:buFont typeface="Monotype Sorts" charset="0"/>
              <a:buNone/>
            </a:pPr>
            <a:r>
              <a:rPr lang="mr-IN" altLang="ja-JP" sz="2000" b="1" dirty="0">
                <a:latin typeface="Arial" charset="0"/>
                <a:ea typeface="ＭＳ Ｐゴシック" charset="0"/>
                <a:cs typeface="ＭＳ Ｐゴシック" charset="0"/>
              </a:rPr>
              <a:t>"</a:t>
            </a:r>
            <a:r>
              <a:rPr lang="en-US" altLang="ja-JP" sz="2000" b="1" dirty="0">
                <a:latin typeface="Arial" charset="0"/>
                <a:ea typeface="ＭＳ Ｐゴシック" charset="0"/>
                <a:cs typeface="ＭＳ Ｐゴシック" charset="0"/>
              </a:rPr>
              <a:t>There will be no more night. They will not need the light of a lamp or the light of the sun, for the Lord God will give them light. And they will </a:t>
            </a:r>
            <a:r>
              <a:rPr lang="en-US" altLang="ja-JP" sz="2000" b="1" u="sng" dirty="0">
                <a:solidFill>
                  <a:schemeClr val="tx2"/>
                </a:solidFill>
                <a:latin typeface="Arial" charset="0"/>
                <a:ea typeface="ＭＳ Ｐゴシック" charset="0"/>
                <a:cs typeface="ＭＳ Ｐゴシック" charset="0"/>
              </a:rPr>
              <a:t>reign</a:t>
            </a:r>
            <a:r>
              <a:rPr lang="en-US" altLang="ja-JP" sz="2000" b="1" dirty="0">
                <a:latin typeface="Arial" charset="0"/>
                <a:ea typeface="ＭＳ Ｐゴシック" charset="0"/>
                <a:cs typeface="ＭＳ Ｐゴシック" charset="0"/>
              </a:rPr>
              <a:t> for ever and ever.</a:t>
            </a:r>
            <a:r>
              <a:rPr lang="mr-IN" altLang="ja-JP" sz="2000" b="1" dirty="0">
                <a:latin typeface="Arial" charset="0"/>
                <a:ea typeface="ＭＳ Ｐゴシック" charset="0"/>
                <a:cs typeface="ＭＳ Ｐゴシック" charset="0"/>
              </a:rPr>
              <a:t>"</a:t>
            </a:r>
            <a:endParaRPr lang="en-US" sz="2000" b="1" dirty="0">
              <a:latin typeface="Arial" charset="0"/>
              <a:ea typeface="ＭＳ Ｐゴシック" charset="0"/>
              <a:cs typeface="ＭＳ Ｐゴシック" charset="0"/>
            </a:endParaRPr>
          </a:p>
        </p:txBody>
      </p:sp>
      <p:sp>
        <p:nvSpPr>
          <p:cNvPr id="1867782" name="Text Box 6"/>
          <p:cNvSpPr txBox="1">
            <a:spLocks noChangeArrowheads="1"/>
          </p:cNvSpPr>
          <p:nvPr/>
        </p:nvSpPr>
        <p:spPr bwMode="auto">
          <a:xfrm>
            <a:off x="228600" y="6096000"/>
            <a:ext cx="22098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sz="3200">
                <a:solidFill>
                  <a:srgbClr val="FF99CC"/>
                </a:solidFill>
                <a:latin typeface="Arial" charset="0"/>
              </a:rPr>
              <a:t>Command</a:t>
            </a:r>
          </a:p>
        </p:txBody>
      </p:sp>
      <p:sp>
        <p:nvSpPr>
          <p:cNvPr id="1867783" name="Text Box 7"/>
          <p:cNvSpPr txBox="1">
            <a:spLocks noChangeArrowheads="1"/>
          </p:cNvSpPr>
          <p:nvPr/>
        </p:nvSpPr>
        <p:spPr bwMode="auto">
          <a:xfrm>
            <a:off x="6248400" y="6096000"/>
            <a:ext cx="22098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sz="3200">
                <a:solidFill>
                  <a:srgbClr val="FF99CC"/>
                </a:solidFill>
                <a:latin typeface="Arial" charset="0"/>
              </a:rPr>
              <a:t>Fulfillment</a:t>
            </a:r>
          </a:p>
        </p:txBody>
      </p:sp>
      <p:sp>
        <p:nvSpPr>
          <p:cNvPr id="1867784" name="AutoShape 8"/>
          <p:cNvSpPr>
            <a:spLocks noChangeArrowheads="1"/>
          </p:cNvSpPr>
          <p:nvPr/>
        </p:nvSpPr>
        <p:spPr bwMode="auto">
          <a:xfrm>
            <a:off x="2514600" y="5867400"/>
            <a:ext cx="3657600" cy="990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12700">
            <a:solidFill>
              <a:schemeClr val="tx1"/>
            </a:solidFill>
            <a:miter lim="800000"/>
            <a:headEnd/>
            <a:tailEnd/>
          </a:ln>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1867785" name="Text Box 9"/>
          <p:cNvSpPr txBox="1">
            <a:spLocks noChangeArrowheads="1"/>
          </p:cNvSpPr>
          <p:nvPr/>
        </p:nvSpPr>
        <p:spPr bwMode="auto">
          <a:xfrm>
            <a:off x="152400" y="5486400"/>
            <a:ext cx="88392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sz="2800" dirty="0">
                <a:solidFill>
                  <a:srgbClr val="FFFF00"/>
                </a:solidFill>
                <a:latin typeface="Arial" charset="0"/>
              </a:rPr>
              <a:t>The Bible</a:t>
            </a:r>
            <a:r>
              <a:rPr lang="mr-IN" altLang="ja-JP" sz="2800" dirty="0">
                <a:solidFill>
                  <a:srgbClr val="FFFF00"/>
                </a:solidFill>
                <a:latin typeface="Arial" charset="0"/>
              </a:rPr>
              <a:t>'</a:t>
            </a:r>
            <a:r>
              <a:rPr lang="en-US" altLang="ja-JP" sz="2800" dirty="0">
                <a:solidFill>
                  <a:srgbClr val="FFFF00"/>
                </a:solidFill>
                <a:latin typeface="Arial" charset="0"/>
              </a:rPr>
              <a:t>s Theme: God extends His rule to man</a:t>
            </a:r>
            <a:endParaRPr lang="en-US" sz="2800" dirty="0">
              <a:solidFill>
                <a:srgbClr val="FFFF00"/>
              </a:solidFill>
              <a:latin typeface="Arial" charset="0"/>
            </a:endParaRPr>
          </a:p>
        </p:txBody>
      </p:sp>
      <p:sp>
        <p:nvSpPr>
          <p:cNvPr id="1867786" name="Text Box 10"/>
          <p:cNvSpPr txBox="1">
            <a:spLocks noChangeArrowheads="1"/>
          </p:cNvSpPr>
          <p:nvPr/>
        </p:nvSpPr>
        <p:spPr bwMode="auto">
          <a:xfrm>
            <a:off x="3048000" y="6051828"/>
            <a:ext cx="2882348"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sz="3200" b="1" dirty="0">
                <a:solidFill>
                  <a:srgbClr val="000000"/>
                </a:solidFill>
                <a:latin typeface="Arial" charset="0"/>
              </a:rPr>
              <a:t>Covenants</a:t>
            </a:r>
          </a:p>
        </p:txBody>
      </p:sp>
      <p:sp>
        <p:nvSpPr>
          <p:cNvPr id="11" name="Text Box 1041"/>
          <p:cNvSpPr txBox="1">
            <a:spLocks noChangeArrowheads="1"/>
          </p:cNvSpPr>
          <p:nvPr/>
        </p:nvSpPr>
        <p:spPr bwMode="auto">
          <a:xfrm>
            <a:off x="8431844" y="28751"/>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445</a:t>
            </a:r>
            <a:endParaRPr lang="en-US" b="1" dirty="0">
              <a:solidFill>
                <a:srgbClr val="000000"/>
              </a:solidFill>
              <a:latin typeface="Arial"/>
              <a:cs typeface="Arial"/>
            </a:endParaRPr>
          </a:p>
        </p:txBody>
      </p:sp>
    </p:spTree>
    <p:extLst>
      <p:ext uri="{BB962C8B-B14F-4D97-AF65-F5344CB8AC3E}">
        <p14:creationId xmlns:p14="http://schemas.microsoft.com/office/powerpoint/2010/main" val="20415016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67780">
                                            <p:txEl>
                                              <p:pRg st="0" end="0"/>
                                            </p:txEl>
                                          </p:spTgt>
                                        </p:tgtEl>
                                        <p:attrNameLst>
                                          <p:attrName>style.visibility</p:attrName>
                                        </p:attrNameLst>
                                      </p:cBhvr>
                                      <p:to>
                                        <p:strVal val="visible"/>
                                      </p:to>
                                    </p:set>
                                    <p:animEffect transition="in" filter="dissolve">
                                      <p:cBhvr>
                                        <p:cTn id="7" dur="500"/>
                                        <p:tgtEl>
                                          <p:spTgt spid="1867780">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867780">
                                            <p:txEl>
                                              <p:pRg st="2" end="2"/>
                                            </p:txEl>
                                          </p:spTgt>
                                        </p:tgtEl>
                                        <p:attrNameLst>
                                          <p:attrName>style.visibility</p:attrName>
                                        </p:attrNameLst>
                                      </p:cBhvr>
                                      <p:to>
                                        <p:strVal val="visible"/>
                                      </p:to>
                                    </p:set>
                                    <p:animEffect transition="in" filter="dissolve">
                                      <p:cBhvr>
                                        <p:cTn id="10" dur="500"/>
                                        <p:tgtEl>
                                          <p:spTgt spid="1867780">
                                            <p:txEl>
                                              <p:pRg st="2" end="2"/>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6" presetClass="entr" presetSubtype="26" fill="hold" grpId="0" nodeType="clickEffect">
                                  <p:stCondLst>
                                    <p:cond delay="0"/>
                                  </p:stCondLst>
                                  <p:childTnLst>
                                    <p:set>
                                      <p:cBhvr>
                                        <p:cTn id="14" dur="1" fill="hold">
                                          <p:stCondLst>
                                            <p:cond delay="0"/>
                                          </p:stCondLst>
                                        </p:cTn>
                                        <p:tgtEl>
                                          <p:spTgt spid="1867781">
                                            <p:txEl>
                                              <p:pRg st="0" end="0"/>
                                            </p:txEl>
                                          </p:spTgt>
                                        </p:tgtEl>
                                        <p:attrNameLst>
                                          <p:attrName>style.visibility</p:attrName>
                                        </p:attrNameLst>
                                      </p:cBhvr>
                                      <p:to>
                                        <p:strVal val="visible"/>
                                      </p:to>
                                    </p:set>
                                    <p:animEffect transition="in" filter="barn(inHorizontal)">
                                      <p:cBhvr>
                                        <p:cTn id="15" dur="500"/>
                                        <p:tgtEl>
                                          <p:spTgt spid="1867781">
                                            <p:txEl>
                                              <p:pRg st="0" end="0"/>
                                            </p:txEl>
                                          </p:spTgt>
                                        </p:tgtEl>
                                      </p:cBhvr>
                                    </p:animEffect>
                                  </p:childTnLst>
                                </p:cTn>
                              </p:par>
                              <p:par>
                                <p:cTn id="16" presetID="16" presetClass="entr" presetSubtype="26" fill="hold" grpId="0" nodeType="withEffect">
                                  <p:stCondLst>
                                    <p:cond delay="0"/>
                                  </p:stCondLst>
                                  <p:childTnLst>
                                    <p:set>
                                      <p:cBhvr>
                                        <p:cTn id="17" dur="1" fill="hold">
                                          <p:stCondLst>
                                            <p:cond delay="0"/>
                                          </p:stCondLst>
                                        </p:cTn>
                                        <p:tgtEl>
                                          <p:spTgt spid="1867781">
                                            <p:txEl>
                                              <p:pRg st="2" end="2"/>
                                            </p:txEl>
                                          </p:spTgt>
                                        </p:tgtEl>
                                        <p:attrNameLst>
                                          <p:attrName>style.visibility</p:attrName>
                                        </p:attrNameLst>
                                      </p:cBhvr>
                                      <p:to>
                                        <p:strVal val="visible"/>
                                      </p:to>
                                    </p:set>
                                    <p:animEffect transition="in" filter="barn(inHorizontal)">
                                      <p:cBhvr>
                                        <p:cTn id="18" dur="500"/>
                                        <p:tgtEl>
                                          <p:spTgt spid="1867781">
                                            <p:txEl>
                                              <p:pRg st="2" end="2"/>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3" presetClass="entr" presetSubtype="0" fill="hold" grpId="0" nodeType="clickEffect">
                                  <p:stCondLst>
                                    <p:cond delay="0"/>
                                  </p:stCondLst>
                                  <p:childTnLst>
                                    <p:set>
                                      <p:cBhvr>
                                        <p:cTn id="22" dur="1" fill="hold">
                                          <p:stCondLst>
                                            <p:cond delay="0"/>
                                          </p:stCondLst>
                                        </p:cTn>
                                        <p:tgtEl>
                                          <p:spTgt spid="1867785"/>
                                        </p:tgtEl>
                                        <p:attrNameLst>
                                          <p:attrName>style.visibility</p:attrName>
                                        </p:attrNameLst>
                                      </p:cBhvr>
                                      <p:to>
                                        <p:strVal val="visible"/>
                                      </p:to>
                                    </p:set>
                                    <p:animEffect transition="in" filter="fade">
                                      <p:cBhvr>
                                        <p:cTn id="23" dur="100"/>
                                        <p:tgtEl>
                                          <p:spTgt spid="1867785"/>
                                        </p:tgtEl>
                                      </p:cBhvr>
                                    </p:animEffect>
                                    <p:anim calcmode="lin" valueType="num">
                                      <p:cBhvr>
                                        <p:cTn id="24" dur="400" fill="hold"/>
                                        <p:tgtEl>
                                          <p:spTgt spid="1867785"/>
                                        </p:tgtEl>
                                        <p:attrNameLst>
                                          <p:attrName>ppt_x</p:attrName>
                                        </p:attrNameLst>
                                      </p:cBhvr>
                                      <p:tavLst>
                                        <p:tav tm="0">
                                          <p:val>
                                            <p:strVal val="#ppt_x"/>
                                          </p:val>
                                        </p:tav>
                                        <p:tav tm="100000">
                                          <p:val>
                                            <p:strVal val="#ppt_x"/>
                                          </p:val>
                                        </p:tav>
                                      </p:tavLst>
                                    </p:anim>
                                    <p:anim calcmode="lin" valueType="num">
                                      <p:cBhvr>
                                        <p:cTn id="25" dur="400" fill="hold"/>
                                        <p:tgtEl>
                                          <p:spTgt spid="1867785"/>
                                        </p:tgtEl>
                                        <p:attrNameLst>
                                          <p:attrName>ppt_y</p:attrName>
                                        </p:attrNameLst>
                                      </p:cBhvr>
                                      <p:tavLst>
                                        <p:tav tm="0">
                                          <p:val>
                                            <p:strVal val="#ppt_y+0.31"/>
                                          </p:val>
                                        </p:tav>
                                        <p:tav tm="100000">
                                          <p:val>
                                            <p:strVal val="#ppt_y+0.31"/>
                                          </p:val>
                                        </p:tav>
                                      </p:tavLst>
                                    </p:anim>
                                    <p:anim calcmode="lin" valueType="num">
                                      <p:cBhvr>
                                        <p:cTn id="26" dur="600" decel="50000" fill="hold">
                                          <p:stCondLst>
                                            <p:cond delay="400"/>
                                          </p:stCondLst>
                                        </p:cTn>
                                        <p:tgtEl>
                                          <p:spTgt spid="186778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7" dur="600" decel="50000" fill="hold">
                                          <p:stCondLst>
                                            <p:cond delay="400"/>
                                          </p:stCondLst>
                                        </p:cTn>
                                        <p:tgtEl>
                                          <p:spTgt spid="186778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43" presetClass="entr" presetSubtype="0" fill="hold" grpId="0" nodeType="clickEffect">
                                  <p:stCondLst>
                                    <p:cond delay="0"/>
                                  </p:stCondLst>
                                  <p:childTnLst>
                                    <p:set>
                                      <p:cBhvr>
                                        <p:cTn id="31" dur="1" fill="hold">
                                          <p:stCondLst>
                                            <p:cond delay="0"/>
                                          </p:stCondLst>
                                        </p:cTn>
                                        <p:tgtEl>
                                          <p:spTgt spid="1867782"/>
                                        </p:tgtEl>
                                        <p:attrNameLst>
                                          <p:attrName>style.visibility</p:attrName>
                                        </p:attrNameLst>
                                      </p:cBhvr>
                                      <p:to>
                                        <p:strVal val="visible"/>
                                      </p:to>
                                    </p:set>
                                    <p:animEffect transition="in" filter="fade">
                                      <p:cBhvr>
                                        <p:cTn id="32" dur="100"/>
                                        <p:tgtEl>
                                          <p:spTgt spid="1867782"/>
                                        </p:tgtEl>
                                      </p:cBhvr>
                                    </p:animEffect>
                                    <p:anim calcmode="lin" valueType="num">
                                      <p:cBhvr>
                                        <p:cTn id="33" dur="400" fill="hold"/>
                                        <p:tgtEl>
                                          <p:spTgt spid="1867782"/>
                                        </p:tgtEl>
                                        <p:attrNameLst>
                                          <p:attrName>ppt_x</p:attrName>
                                        </p:attrNameLst>
                                      </p:cBhvr>
                                      <p:tavLst>
                                        <p:tav tm="0">
                                          <p:val>
                                            <p:strVal val="#ppt_x"/>
                                          </p:val>
                                        </p:tav>
                                        <p:tav tm="100000">
                                          <p:val>
                                            <p:strVal val="#ppt_x"/>
                                          </p:val>
                                        </p:tav>
                                      </p:tavLst>
                                    </p:anim>
                                    <p:anim calcmode="lin" valueType="num">
                                      <p:cBhvr>
                                        <p:cTn id="34" dur="400" fill="hold"/>
                                        <p:tgtEl>
                                          <p:spTgt spid="1867782"/>
                                        </p:tgtEl>
                                        <p:attrNameLst>
                                          <p:attrName>ppt_y</p:attrName>
                                        </p:attrNameLst>
                                      </p:cBhvr>
                                      <p:tavLst>
                                        <p:tav tm="0">
                                          <p:val>
                                            <p:strVal val="#ppt_y+0.31"/>
                                          </p:val>
                                        </p:tav>
                                        <p:tav tm="100000">
                                          <p:val>
                                            <p:strVal val="#ppt_y+0.31"/>
                                          </p:val>
                                        </p:tav>
                                      </p:tavLst>
                                    </p:anim>
                                    <p:anim calcmode="lin" valueType="num">
                                      <p:cBhvr>
                                        <p:cTn id="35" dur="600" decel="50000" fill="hold">
                                          <p:stCondLst>
                                            <p:cond delay="400"/>
                                          </p:stCondLst>
                                        </p:cTn>
                                        <p:tgtEl>
                                          <p:spTgt spid="186778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6" dur="600" decel="50000" fill="hold">
                                          <p:stCondLst>
                                            <p:cond delay="400"/>
                                          </p:stCondLst>
                                        </p:cTn>
                                        <p:tgtEl>
                                          <p:spTgt spid="186778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43" presetClass="entr" presetSubtype="0" fill="hold" grpId="0" nodeType="clickEffect">
                                  <p:stCondLst>
                                    <p:cond delay="0"/>
                                  </p:stCondLst>
                                  <p:childTnLst>
                                    <p:set>
                                      <p:cBhvr>
                                        <p:cTn id="40" dur="1" fill="hold">
                                          <p:stCondLst>
                                            <p:cond delay="0"/>
                                          </p:stCondLst>
                                        </p:cTn>
                                        <p:tgtEl>
                                          <p:spTgt spid="1867783"/>
                                        </p:tgtEl>
                                        <p:attrNameLst>
                                          <p:attrName>style.visibility</p:attrName>
                                        </p:attrNameLst>
                                      </p:cBhvr>
                                      <p:to>
                                        <p:strVal val="visible"/>
                                      </p:to>
                                    </p:set>
                                    <p:animEffect transition="in" filter="fade">
                                      <p:cBhvr>
                                        <p:cTn id="41" dur="100"/>
                                        <p:tgtEl>
                                          <p:spTgt spid="1867783"/>
                                        </p:tgtEl>
                                      </p:cBhvr>
                                    </p:animEffect>
                                    <p:anim calcmode="lin" valueType="num">
                                      <p:cBhvr>
                                        <p:cTn id="42" dur="400" fill="hold"/>
                                        <p:tgtEl>
                                          <p:spTgt spid="1867783"/>
                                        </p:tgtEl>
                                        <p:attrNameLst>
                                          <p:attrName>ppt_x</p:attrName>
                                        </p:attrNameLst>
                                      </p:cBhvr>
                                      <p:tavLst>
                                        <p:tav tm="0">
                                          <p:val>
                                            <p:strVal val="#ppt_x"/>
                                          </p:val>
                                        </p:tav>
                                        <p:tav tm="100000">
                                          <p:val>
                                            <p:strVal val="#ppt_x"/>
                                          </p:val>
                                        </p:tav>
                                      </p:tavLst>
                                    </p:anim>
                                    <p:anim calcmode="lin" valueType="num">
                                      <p:cBhvr>
                                        <p:cTn id="43" dur="400" fill="hold"/>
                                        <p:tgtEl>
                                          <p:spTgt spid="1867783"/>
                                        </p:tgtEl>
                                        <p:attrNameLst>
                                          <p:attrName>ppt_y</p:attrName>
                                        </p:attrNameLst>
                                      </p:cBhvr>
                                      <p:tavLst>
                                        <p:tav tm="0">
                                          <p:val>
                                            <p:strVal val="#ppt_y+0.31"/>
                                          </p:val>
                                        </p:tav>
                                        <p:tav tm="100000">
                                          <p:val>
                                            <p:strVal val="#ppt_y+0.31"/>
                                          </p:val>
                                        </p:tav>
                                      </p:tavLst>
                                    </p:anim>
                                    <p:anim calcmode="lin" valueType="num">
                                      <p:cBhvr>
                                        <p:cTn id="44" dur="600" decel="50000" fill="hold">
                                          <p:stCondLst>
                                            <p:cond delay="400"/>
                                          </p:stCondLst>
                                        </p:cTn>
                                        <p:tgtEl>
                                          <p:spTgt spid="186778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5" dur="600" decel="50000" fill="hold">
                                          <p:stCondLst>
                                            <p:cond delay="400"/>
                                          </p:stCondLst>
                                        </p:cTn>
                                        <p:tgtEl>
                                          <p:spTgt spid="186778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867784"/>
                                        </p:tgtEl>
                                        <p:attrNameLst>
                                          <p:attrName>style.visibility</p:attrName>
                                        </p:attrNameLst>
                                      </p:cBhvr>
                                      <p:to>
                                        <p:strVal val="visible"/>
                                      </p:to>
                                    </p:set>
                                    <p:animEffect transition="in" filter="wipe(left)">
                                      <p:cBhvr>
                                        <p:cTn id="50" dur="3000"/>
                                        <p:tgtEl>
                                          <p:spTgt spid="1867784"/>
                                        </p:tgtEl>
                                      </p:cBhvr>
                                    </p:animEffect>
                                  </p:childTnLst>
                                </p:cTn>
                              </p:par>
                              <p:par>
                                <p:cTn id="51" presetID="43" presetClass="entr" presetSubtype="0" fill="hold" grpId="0" nodeType="withEffect">
                                  <p:stCondLst>
                                    <p:cond delay="0"/>
                                  </p:stCondLst>
                                  <p:childTnLst>
                                    <p:set>
                                      <p:cBhvr>
                                        <p:cTn id="52" dur="1" fill="hold">
                                          <p:stCondLst>
                                            <p:cond delay="0"/>
                                          </p:stCondLst>
                                        </p:cTn>
                                        <p:tgtEl>
                                          <p:spTgt spid="1867786"/>
                                        </p:tgtEl>
                                        <p:attrNameLst>
                                          <p:attrName>style.visibility</p:attrName>
                                        </p:attrNameLst>
                                      </p:cBhvr>
                                      <p:to>
                                        <p:strVal val="visible"/>
                                      </p:to>
                                    </p:set>
                                    <p:animEffect transition="in" filter="fade">
                                      <p:cBhvr>
                                        <p:cTn id="53" dur="100"/>
                                        <p:tgtEl>
                                          <p:spTgt spid="1867786"/>
                                        </p:tgtEl>
                                      </p:cBhvr>
                                    </p:animEffect>
                                    <p:anim calcmode="lin" valueType="num">
                                      <p:cBhvr>
                                        <p:cTn id="54" dur="400" fill="hold"/>
                                        <p:tgtEl>
                                          <p:spTgt spid="1867786"/>
                                        </p:tgtEl>
                                        <p:attrNameLst>
                                          <p:attrName>ppt_x</p:attrName>
                                        </p:attrNameLst>
                                      </p:cBhvr>
                                      <p:tavLst>
                                        <p:tav tm="0">
                                          <p:val>
                                            <p:strVal val="#ppt_x"/>
                                          </p:val>
                                        </p:tav>
                                        <p:tav tm="100000">
                                          <p:val>
                                            <p:strVal val="#ppt_x"/>
                                          </p:val>
                                        </p:tav>
                                      </p:tavLst>
                                    </p:anim>
                                    <p:anim calcmode="lin" valueType="num">
                                      <p:cBhvr>
                                        <p:cTn id="55" dur="400" fill="hold"/>
                                        <p:tgtEl>
                                          <p:spTgt spid="1867786"/>
                                        </p:tgtEl>
                                        <p:attrNameLst>
                                          <p:attrName>ppt_y</p:attrName>
                                        </p:attrNameLst>
                                      </p:cBhvr>
                                      <p:tavLst>
                                        <p:tav tm="0">
                                          <p:val>
                                            <p:strVal val="#ppt_y+0.31"/>
                                          </p:val>
                                        </p:tav>
                                        <p:tav tm="100000">
                                          <p:val>
                                            <p:strVal val="#ppt_y+0.31"/>
                                          </p:val>
                                        </p:tav>
                                      </p:tavLst>
                                    </p:anim>
                                    <p:anim calcmode="lin" valueType="num">
                                      <p:cBhvr>
                                        <p:cTn id="56" dur="600" decel="50000" fill="hold">
                                          <p:stCondLst>
                                            <p:cond delay="400"/>
                                          </p:stCondLst>
                                        </p:cTn>
                                        <p:tgtEl>
                                          <p:spTgt spid="186778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7" dur="600" decel="50000" fill="hold">
                                          <p:stCondLst>
                                            <p:cond delay="400"/>
                                          </p:stCondLst>
                                        </p:cTn>
                                        <p:tgtEl>
                                          <p:spTgt spid="186778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7780" grpId="0" build="p"/>
      <p:bldP spid="1867781" grpId="0" build="p"/>
      <p:bldP spid="1867782" grpId="0"/>
      <p:bldP spid="1867783" grpId="0"/>
      <p:bldP spid="1867784" grpId="0" animBg="1"/>
      <p:bldP spid="1867785" grpId="0"/>
      <p:bldP spid="1867786"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86146" name="Picture 2" descr="Bright Sun Rising in Dark Sk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4763"/>
            <a:ext cx="9091613" cy="6818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86147" name="Rectangle 3"/>
          <p:cNvSpPr>
            <a:spLocks noChangeArrowheads="1"/>
          </p:cNvSpPr>
          <p:nvPr/>
        </p:nvSpPr>
        <p:spPr bwMode="auto">
          <a:xfrm>
            <a:off x="0" y="0"/>
            <a:ext cx="9144000" cy="46355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Arial" charset="0"/>
            </a:endParaRPr>
          </a:p>
        </p:txBody>
      </p:sp>
      <p:pic>
        <p:nvPicPr>
          <p:cNvPr id="1112067" name="Picture 3" descr="img83[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380288" y="5013325"/>
            <a:ext cx="1763712" cy="1871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86149" name="Rectangle 2"/>
          <p:cNvSpPr>
            <a:spLocks noGrp="1" noChangeArrowheads="1"/>
          </p:cNvSpPr>
          <p:nvPr>
            <p:ph type="title"/>
          </p:nvPr>
        </p:nvSpPr>
        <p:spPr>
          <a:xfrm>
            <a:off x="-3175" y="0"/>
            <a:ext cx="9144000" cy="908050"/>
          </a:xfrm>
        </p:spPr>
        <p:txBody>
          <a:bodyPr/>
          <a:lstStyle/>
          <a:p>
            <a:r>
              <a:rPr lang="en-US" sz="4800" dirty="0">
                <a:latin typeface="Arial" charset="0"/>
                <a:ea typeface="ＭＳ Ｐゴシック" charset="0"/>
              </a:rPr>
              <a:t>The Bible</a:t>
            </a:r>
            <a:r>
              <a:rPr lang="mr-IN" sz="4800" dirty="0">
                <a:latin typeface="Arial" charset="0"/>
                <a:ea typeface="ＭＳ Ｐゴシック" charset="0"/>
              </a:rPr>
              <a:t>'</a:t>
            </a:r>
            <a:r>
              <a:rPr lang="en-US" sz="4800" dirty="0">
                <a:latin typeface="Arial" charset="0"/>
                <a:ea typeface="ＭＳ Ｐゴシック" charset="0"/>
              </a:rPr>
              <a:t>s Chiasm</a:t>
            </a:r>
            <a:endParaRPr lang="en-US" sz="3600" dirty="0">
              <a:latin typeface="Arial" charset="0"/>
              <a:ea typeface="ＭＳ Ｐゴシック" charset="0"/>
            </a:endParaRPr>
          </a:p>
        </p:txBody>
      </p:sp>
      <p:sp>
        <p:nvSpPr>
          <p:cNvPr id="1286150" name="Rectangle 2"/>
          <p:cNvSpPr txBox="1">
            <a:spLocks noChangeArrowheads="1"/>
          </p:cNvSpPr>
          <p:nvPr/>
        </p:nvSpPr>
        <p:spPr bwMode="auto">
          <a:xfrm>
            <a:off x="-3175" y="692150"/>
            <a:ext cx="9144000" cy="433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i="1">
                <a:solidFill>
                  <a:srgbClr val="FFFFFF"/>
                </a:solidFill>
                <a:latin typeface="Arial" charset="0"/>
                <a:cs typeface="Arial" charset="0"/>
              </a:rPr>
              <a:t>Repeated Patterns in Reverse Order</a:t>
            </a:r>
            <a:endParaRPr lang="en-US" sz="1600" i="1">
              <a:solidFill>
                <a:srgbClr val="FFFFFF"/>
              </a:solidFill>
              <a:latin typeface="Arial" charset="0"/>
              <a:cs typeface="Arial" charset="0"/>
            </a:endParaRPr>
          </a:p>
        </p:txBody>
      </p:sp>
      <p:pic>
        <p:nvPicPr>
          <p:cNvPr id="10" name="Picture 3" descr="EARTH"/>
          <p:cNvPicPr>
            <a:picLocks noChangeAspect="1" noChangeArrowheads="1"/>
          </p:cNvPicPr>
          <p:nvPr/>
        </p:nvPicPr>
        <p:blipFill>
          <a:blip r:embed="rId5" cstate="screen">
            <a:lum bright="-24000"/>
            <a:extLst>
              <a:ext uri="{28A0092B-C50C-407E-A947-70E740481C1C}">
                <a14:useLocalDpi xmlns:a14="http://schemas.microsoft.com/office/drawing/2010/main"/>
              </a:ext>
            </a:extLst>
          </a:blip>
          <a:srcRect/>
          <a:stretch>
            <a:fillRect/>
          </a:stretch>
        </p:blipFill>
        <p:spPr bwMode="auto">
          <a:xfrm>
            <a:off x="34925" y="5368925"/>
            <a:ext cx="2089150" cy="151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descr="rev 21 Jesus.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2698750" y="1268413"/>
            <a:ext cx="374015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2"/>
          <p:cNvSpPr txBox="1">
            <a:spLocks noChangeArrowheads="1"/>
          </p:cNvSpPr>
          <p:nvPr/>
        </p:nvSpPr>
        <p:spPr bwMode="auto">
          <a:xfrm>
            <a:off x="34925" y="5229225"/>
            <a:ext cx="2030413"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dirty="0">
                <a:solidFill>
                  <a:srgbClr val="FFFFFF"/>
                </a:solidFill>
                <a:effectLst>
                  <a:outerShdw blurRad="38100" dist="38100" dir="2700000" algn="tl">
                    <a:srgbClr val="000000">
                      <a:alpha val="43137"/>
                    </a:srgbClr>
                  </a:outerShdw>
                </a:effectLst>
                <a:ea typeface="ＭＳ Ｐゴシック" charset="0"/>
              </a:rPr>
              <a:t>Creation</a:t>
            </a:r>
            <a:endParaRPr lang="en-US" sz="2000" b="1" dirty="0">
              <a:solidFill>
                <a:srgbClr val="FFFFFF"/>
              </a:solidFill>
              <a:effectLst>
                <a:outerShdw blurRad="38100" dist="38100" dir="2700000" algn="tl">
                  <a:srgbClr val="000000">
                    <a:alpha val="43137"/>
                  </a:srgbClr>
                </a:outerShdw>
              </a:effectLst>
              <a:ea typeface="ＭＳ Ｐゴシック" charset="0"/>
            </a:endParaRPr>
          </a:p>
        </p:txBody>
      </p:sp>
      <p:sp>
        <p:nvSpPr>
          <p:cNvPr id="6" name="Rectangle 2"/>
          <p:cNvSpPr txBox="1">
            <a:spLocks noChangeArrowheads="1"/>
          </p:cNvSpPr>
          <p:nvPr/>
        </p:nvSpPr>
        <p:spPr bwMode="auto">
          <a:xfrm>
            <a:off x="7254875" y="5157788"/>
            <a:ext cx="2070100" cy="93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dirty="0">
                <a:solidFill>
                  <a:srgbClr val="FFFFFF"/>
                </a:solidFill>
                <a:effectLst>
                  <a:outerShdw blurRad="38100" dist="38100" dir="2700000" algn="tl">
                    <a:srgbClr val="000000">
                      <a:alpha val="43137"/>
                    </a:srgbClr>
                  </a:outerShdw>
                </a:effectLst>
                <a:ea typeface="ＭＳ Ｐゴシック" charset="0"/>
              </a:rPr>
              <a:t>New Creation</a:t>
            </a:r>
            <a:endParaRPr lang="en-US" sz="2000" b="1" dirty="0">
              <a:solidFill>
                <a:srgbClr val="FFFFFF"/>
              </a:solidFill>
              <a:effectLst>
                <a:outerShdw blurRad="38100" dist="38100" dir="2700000" algn="tl">
                  <a:srgbClr val="000000">
                    <a:alpha val="43137"/>
                  </a:srgbClr>
                </a:outerShdw>
              </a:effectLst>
              <a:ea typeface="ＭＳ Ｐゴシック" charset="0"/>
            </a:endParaRPr>
          </a:p>
        </p:txBody>
      </p:sp>
      <p:sp>
        <p:nvSpPr>
          <p:cNvPr id="11" name="Rectangle 2"/>
          <p:cNvSpPr txBox="1">
            <a:spLocks noChangeArrowheads="1"/>
          </p:cNvSpPr>
          <p:nvPr/>
        </p:nvSpPr>
        <p:spPr bwMode="auto">
          <a:xfrm>
            <a:off x="755650" y="2784475"/>
            <a:ext cx="1533525" cy="2408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dirty="0">
                <a:solidFill>
                  <a:srgbClr val="FFFFFF"/>
                </a:solidFill>
                <a:effectLst>
                  <a:outerShdw blurRad="38100" dist="38100" dir="2700000" algn="tl">
                    <a:srgbClr val="000000">
                      <a:alpha val="43137"/>
                    </a:srgbClr>
                  </a:outerShdw>
                </a:effectLst>
                <a:ea typeface="ＭＳ Ｐゴシック" charset="0"/>
              </a:rPr>
              <a:t>Man</a:t>
            </a:r>
            <a:r>
              <a:rPr lang="mr-IN" sz="3200" b="1" dirty="0">
                <a:solidFill>
                  <a:srgbClr val="FFFFFF"/>
                </a:solidFill>
                <a:effectLst>
                  <a:outerShdw blurRad="38100" dist="38100" dir="2700000" algn="tl">
                    <a:srgbClr val="000000">
                      <a:alpha val="43137"/>
                    </a:srgbClr>
                  </a:outerShdw>
                </a:effectLst>
                <a:ea typeface="ＭＳ Ｐゴシック" charset="0"/>
              </a:rPr>
              <a:t>'</a:t>
            </a:r>
            <a:r>
              <a:rPr lang="en-US" sz="3200" b="1" dirty="0">
                <a:solidFill>
                  <a:srgbClr val="FFFFFF"/>
                </a:solidFill>
                <a:effectLst>
                  <a:outerShdw blurRad="38100" dist="38100" dir="2700000" algn="tl">
                    <a:srgbClr val="000000">
                      <a:alpha val="43137"/>
                    </a:srgbClr>
                  </a:outerShdw>
                </a:effectLst>
                <a:ea typeface="ＭＳ Ｐゴシック" charset="0"/>
              </a:rPr>
              <a:t>s Rule Lost at </a:t>
            </a:r>
            <a:br>
              <a:rPr lang="en-US" sz="3200" b="1" dirty="0">
                <a:solidFill>
                  <a:srgbClr val="FFFFFF"/>
                </a:solidFill>
                <a:effectLst>
                  <a:outerShdw blurRad="38100" dist="38100" dir="2700000" algn="tl">
                    <a:srgbClr val="000000">
                      <a:alpha val="43137"/>
                    </a:srgbClr>
                  </a:outerShdw>
                </a:effectLst>
                <a:ea typeface="ＭＳ Ｐゴシック" charset="0"/>
              </a:rPr>
            </a:br>
            <a:r>
              <a:rPr lang="en-US" sz="3200" b="1" dirty="0">
                <a:solidFill>
                  <a:srgbClr val="FFFFFF"/>
                </a:solidFill>
                <a:effectLst>
                  <a:outerShdw blurRad="38100" dist="38100" dir="2700000" algn="tl">
                    <a:srgbClr val="000000">
                      <a:alpha val="43137"/>
                    </a:srgbClr>
                  </a:outerShdw>
                </a:effectLst>
                <a:ea typeface="ＭＳ Ｐゴシック" charset="0"/>
              </a:rPr>
              <a:t>Fall</a:t>
            </a:r>
            <a:endParaRPr lang="en-US" sz="2000" b="1" dirty="0">
              <a:solidFill>
                <a:srgbClr val="FFFFFF"/>
              </a:solidFill>
              <a:effectLst>
                <a:outerShdw blurRad="38100" dist="38100" dir="2700000" algn="tl">
                  <a:srgbClr val="000000">
                    <a:alpha val="43137"/>
                  </a:srgbClr>
                </a:outerShdw>
              </a:effectLst>
              <a:ea typeface="ＭＳ Ｐゴシック" charset="0"/>
            </a:endParaRPr>
          </a:p>
        </p:txBody>
      </p:sp>
      <p:sp>
        <p:nvSpPr>
          <p:cNvPr id="12" name="Rectangle 2"/>
          <p:cNvSpPr txBox="1">
            <a:spLocks noChangeArrowheads="1"/>
          </p:cNvSpPr>
          <p:nvPr/>
        </p:nvSpPr>
        <p:spPr bwMode="auto">
          <a:xfrm>
            <a:off x="5795963" y="2781300"/>
            <a:ext cx="2520950" cy="2452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dirty="0">
                <a:solidFill>
                  <a:srgbClr val="FFFFFF"/>
                </a:solidFill>
                <a:effectLst>
                  <a:outerShdw blurRad="38100" dist="38100" dir="2700000" algn="tl">
                    <a:srgbClr val="000000">
                      <a:alpha val="43137"/>
                    </a:srgbClr>
                  </a:outerShdw>
                </a:effectLst>
                <a:ea typeface="ＭＳ Ｐゴシック" charset="0"/>
              </a:rPr>
              <a:t>Man</a:t>
            </a:r>
            <a:r>
              <a:rPr lang="mr-IN" sz="3200" b="1" dirty="0">
                <a:solidFill>
                  <a:srgbClr val="FFFFFF"/>
                </a:solidFill>
                <a:effectLst>
                  <a:outerShdw blurRad="38100" dist="38100" dir="2700000" algn="tl">
                    <a:srgbClr val="000000">
                      <a:alpha val="43137"/>
                    </a:srgbClr>
                  </a:outerShdw>
                </a:effectLst>
                <a:ea typeface="ＭＳ Ｐゴシック" charset="0"/>
              </a:rPr>
              <a:t>'</a:t>
            </a:r>
            <a:r>
              <a:rPr lang="en-US" sz="3200" b="1" dirty="0">
                <a:solidFill>
                  <a:srgbClr val="FFFFFF"/>
                </a:solidFill>
                <a:effectLst>
                  <a:outerShdw blurRad="38100" dist="38100" dir="2700000" algn="tl">
                    <a:srgbClr val="000000">
                      <a:alpha val="43137"/>
                    </a:srgbClr>
                  </a:outerShdw>
                </a:effectLst>
                <a:ea typeface="ＭＳ Ｐゴシック" charset="0"/>
              </a:rPr>
              <a:t>s</a:t>
            </a:r>
            <a:br>
              <a:rPr lang="en-US" sz="3200" b="1" dirty="0">
                <a:solidFill>
                  <a:srgbClr val="FFFFFF"/>
                </a:solidFill>
                <a:effectLst>
                  <a:outerShdw blurRad="38100" dist="38100" dir="2700000" algn="tl">
                    <a:srgbClr val="000000">
                      <a:alpha val="43137"/>
                    </a:srgbClr>
                  </a:outerShdw>
                </a:effectLst>
                <a:ea typeface="ＭＳ Ｐゴシック" charset="0"/>
              </a:rPr>
            </a:br>
            <a:r>
              <a:rPr lang="en-US" sz="3200" b="1" dirty="0">
                <a:solidFill>
                  <a:srgbClr val="FFFFFF"/>
                </a:solidFill>
                <a:effectLst>
                  <a:outerShdw blurRad="38100" dist="38100" dir="2700000" algn="tl">
                    <a:srgbClr val="000000">
                      <a:alpha val="43137"/>
                    </a:srgbClr>
                  </a:outerShdw>
                </a:effectLst>
                <a:ea typeface="ＭＳ Ｐゴシック" charset="0"/>
              </a:rPr>
              <a:t>Rule Restored at Millennium</a:t>
            </a:r>
            <a:endParaRPr lang="en-US" sz="2000" b="1" dirty="0">
              <a:solidFill>
                <a:srgbClr val="FFFFFF"/>
              </a:solidFill>
              <a:effectLst>
                <a:outerShdw blurRad="38100" dist="38100" dir="2700000" algn="tl">
                  <a:srgbClr val="000000">
                    <a:alpha val="43137"/>
                  </a:srgbClr>
                </a:outerShdw>
              </a:effectLst>
              <a:ea typeface="ＭＳ Ｐゴシック" charset="0"/>
            </a:endParaRPr>
          </a:p>
        </p:txBody>
      </p:sp>
      <p:sp>
        <p:nvSpPr>
          <p:cNvPr id="13" name="Rectangle 2"/>
          <p:cNvSpPr txBox="1">
            <a:spLocks noChangeArrowheads="1"/>
          </p:cNvSpPr>
          <p:nvPr/>
        </p:nvSpPr>
        <p:spPr bwMode="auto">
          <a:xfrm>
            <a:off x="1514475" y="1773238"/>
            <a:ext cx="2913063" cy="792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dirty="0">
                <a:solidFill>
                  <a:srgbClr val="FFFFFF"/>
                </a:solidFill>
                <a:effectLst>
                  <a:outerShdw blurRad="38100" dist="38100" dir="2700000" algn="tl">
                    <a:srgbClr val="000000">
                      <a:alpha val="43137"/>
                    </a:srgbClr>
                  </a:outerShdw>
                </a:effectLst>
                <a:ea typeface="ＭＳ Ｐゴシック" charset="0"/>
              </a:rPr>
              <a:t>Christ</a:t>
            </a:r>
            <a:r>
              <a:rPr lang="mr-IN" sz="3200" b="1" dirty="0">
                <a:solidFill>
                  <a:srgbClr val="FFFFFF"/>
                </a:solidFill>
                <a:effectLst>
                  <a:outerShdw blurRad="38100" dist="38100" dir="2700000" algn="tl">
                    <a:srgbClr val="000000">
                      <a:alpha val="43137"/>
                    </a:srgbClr>
                  </a:outerShdw>
                </a:effectLst>
                <a:ea typeface="ＭＳ Ｐゴシック" charset="0"/>
              </a:rPr>
              <a:t>'</a:t>
            </a:r>
            <a:r>
              <a:rPr lang="en-US" sz="3200" b="1" dirty="0">
                <a:solidFill>
                  <a:srgbClr val="FFFFFF"/>
                </a:solidFill>
                <a:effectLst>
                  <a:outerShdw blurRad="38100" dist="38100" dir="2700000" algn="tl">
                    <a:srgbClr val="000000">
                      <a:alpha val="43137"/>
                    </a:srgbClr>
                  </a:outerShdw>
                </a:effectLst>
                <a:ea typeface="ＭＳ Ｐゴシック" charset="0"/>
              </a:rPr>
              <a:t>s Redemption</a:t>
            </a:r>
            <a:endParaRPr lang="en-US" sz="2000" b="1" dirty="0">
              <a:solidFill>
                <a:srgbClr val="FFFFFF"/>
              </a:solidFill>
              <a:effectLst>
                <a:outerShdw blurRad="38100" dist="38100" dir="2700000" algn="tl">
                  <a:srgbClr val="000000">
                    <a:alpha val="43137"/>
                  </a:srgbClr>
                </a:outerShdw>
              </a:effectLst>
              <a:ea typeface="ＭＳ Ｐゴシック" charset="0"/>
            </a:endParaRPr>
          </a:p>
        </p:txBody>
      </p:sp>
      <p:sp>
        <p:nvSpPr>
          <p:cNvPr id="14" name="Rectangle 2"/>
          <p:cNvSpPr txBox="1">
            <a:spLocks noChangeArrowheads="1"/>
          </p:cNvSpPr>
          <p:nvPr/>
        </p:nvSpPr>
        <p:spPr bwMode="auto">
          <a:xfrm>
            <a:off x="4846638" y="1773238"/>
            <a:ext cx="2605087" cy="792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dirty="0">
                <a:solidFill>
                  <a:srgbClr val="FFFFFF"/>
                </a:solidFill>
                <a:effectLst>
                  <a:outerShdw blurRad="38100" dist="38100" dir="2700000" algn="tl">
                    <a:srgbClr val="000000">
                      <a:alpha val="43137"/>
                    </a:srgbClr>
                  </a:outerShdw>
                </a:effectLst>
                <a:ea typeface="ＭＳ Ｐゴシック" charset="0"/>
              </a:rPr>
              <a:t>Christ</a:t>
            </a:r>
            <a:r>
              <a:rPr lang="mr-IN" sz="3200" b="1" dirty="0">
                <a:solidFill>
                  <a:srgbClr val="FFFFFF"/>
                </a:solidFill>
                <a:effectLst>
                  <a:outerShdw blurRad="38100" dist="38100" dir="2700000" algn="tl">
                    <a:srgbClr val="000000">
                      <a:alpha val="43137"/>
                    </a:srgbClr>
                  </a:outerShdw>
                </a:effectLst>
                <a:ea typeface="ＭＳ Ｐゴシック" charset="0"/>
              </a:rPr>
              <a:t>'</a:t>
            </a:r>
            <a:r>
              <a:rPr lang="en-US" sz="3200" b="1" dirty="0">
                <a:solidFill>
                  <a:srgbClr val="FFFFFF"/>
                </a:solidFill>
                <a:effectLst>
                  <a:outerShdw blurRad="38100" dist="38100" dir="2700000" algn="tl">
                    <a:srgbClr val="000000">
                      <a:alpha val="43137"/>
                    </a:srgbClr>
                  </a:outerShdw>
                </a:effectLst>
                <a:ea typeface="ＭＳ Ｐゴシック" charset="0"/>
              </a:rPr>
              <a:t>s Rule</a:t>
            </a:r>
            <a:endParaRPr lang="en-US" sz="2000" b="1" dirty="0">
              <a:solidFill>
                <a:srgbClr val="FFFFFF"/>
              </a:solidFill>
              <a:effectLst>
                <a:outerShdw blurRad="38100" dist="38100" dir="2700000" algn="tl">
                  <a:srgbClr val="000000">
                    <a:alpha val="43137"/>
                  </a:srgbClr>
                </a:outerShdw>
              </a:effectLst>
              <a:ea typeface="ＭＳ Ｐゴシック" charset="0"/>
            </a:endParaRPr>
          </a:p>
        </p:txBody>
      </p:sp>
      <p:sp>
        <p:nvSpPr>
          <p:cNvPr id="15" name="Text Box 1041"/>
          <p:cNvSpPr txBox="1">
            <a:spLocks noChangeArrowheads="1"/>
          </p:cNvSpPr>
          <p:nvPr/>
        </p:nvSpPr>
        <p:spPr bwMode="auto">
          <a:xfrm>
            <a:off x="8398715" y="28751"/>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446</a:t>
            </a:r>
            <a:endParaRPr lang="en-US" b="1" dirty="0">
              <a:solidFill>
                <a:srgbClr val="000000"/>
              </a:solidFill>
              <a:latin typeface="Arial"/>
              <a:cs typeface="Arial"/>
            </a:endParaRPr>
          </a:p>
        </p:txBody>
      </p:sp>
    </p:spTree>
    <p:extLst>
      <p:ext uri="{BB962C8B-B14F-4D97-AF65-F5344CB8AC3E}">
        <p14:creationId xmlns:p14="http://schemas.microsoft.com/office/powerpoint/2010/main" val="20377484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112067"/>
                                        </p:tgtEl>
                                        <p:attrNameLst>
                                          <p:attrName>style.visibility</p:attrName>
                                        </p:attrNameLst>
                                      </p:cBhvr>
                                      <p:to>
                                        <p:strVal val="visible"/>
                                      </p:to>
                                    </p:set>
                                    <p:animEffect transition="in" filter="fade">
                                      <p:cBhvr>
                                        <p:cTn id="15" dur="500"/>
                                        <p:tgtEl>
                                          <p:spTgt spid="111206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1" grpId="0"/>
      <p:bldP spid="12" grpId="0"/>
      <p:bldP spid="13"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8" name="Picture 2" descr="MIDGI00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38426" y="228600"/>
            <a:ext cx="5326062"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8420" name="Picture 4" descr="MIDGI00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38426" y="4572000"/>
            <a:ext cx="5326062" cy="184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8417" name="Rectangle 5"/>
          <p:cNvSpPr>
            <a:spLocks noGrp="1" noChangeArrowheads="1"/>
          </p:cNvSpPr>
          <p:nvPr>
            <p:ph type="title" idx="4294967295"/>
          </p:nvPr>
        </p:nvSpPr>
        <p:spPr>
          <a:xfrm>
            <a:off x="150912" y="620688"/>
            <a:ext cx="3340968" cy="5112568"/>
          </a:xfrm>
        </p:spPr>
        <p:txBody>
          <a:bodyPr/>
          <a:lstStyle/>
          <a:p>
            <a:pPr eaLnBrk="1" hangingPunct="1"/>
            <a:r>
              <a:rPr lang="en-US" b="1">
                <a:solidFill>
                  <a:schemeClr val="bg1"/>
                </a:solidFill>
                <a:latin typeface="Arial"/>
                <a:ea typeface="ＭＳ Ｐゴシック" charset="0"/>
                <a:cs typeface="Arial"/>
              </a:rPr>
              <a:t>How can you remember all these books?</a:t>
            </a:r>
          </a:p>
        </p:txBody>
      </p:sp>
    </p:spTree>
    <p:extLst>
      <p:ext uri="{BB962C8B-B14F-4D97-AF65-F5344CB8AC3E}">
        <p14:creationId xmlns:p14="http://schemas.microsoft.com/office/powerpoint/2010/main" val="3479973459"/>
      </p:ext>
    </p:extLst>
  </p:cSld>
  <p:clrMapOvr>
    <a:masterClrMapping/>
  </p:clrMapOvr>
  <p:transition spd="med">
    <p:randomBar dir="vert"/>
  </p:transition>
</p:sld>
</file>

<file path=ppt/slides/slide50.xml><?xml version="1.0" encoding="utf-8"?>
<p:sld xmlns:a="http://schemas.openxmlformats.org/drawingml/2006/main" xmlns:r="http://schemas.openxmlformats.org/officeDocument/2006/relationships" xmlns:p="http://schemas.openxmlformats.org/presentationml/2006/main">
  <p:cSld>
    <p:bg>
      <p:bgPr>
        <a:gradFill rotWithShape="0">
          <a:gsLst>
            <a:gs pos="0">
              <a:srgbClr val="BBE0E3"/>
            </a:gs>
            <a:gs pos="100000">
              <a:srgbClr val="CCCCFF"/>
            </a:gs>
          </a:gsLst>
          <a:lin ang="2700000" scaled="1"/>
        </a:gradFill>
        <a:effectLst/>
      </p:bgPr>
    </p:bg>
    <p:spTree>
      <p:nvGrpSpPr>
        <p:cNvPr id="1" name=""/>
        <p:cNvGrpSpPr/>
        <p:nvPr/>
      </p:nvGrpSpPr>
      <p:grpSpPr>
        <a:xfrm>
          <a:off x="0" y="0"/>
          <a:ext cx="0" cy="0"/>
          <a:chOff x="0" y="0"/>
          <a:chExt cx="0" cy="0"/>
        </a:xfrm>
      </p:grpSpPr>
      <p:grpSp>
        <p:nvGrpSpPr>
          <p:cNvPr id="2" name="Group 1"/>
          <p:cNvGrpSpPr>
            <a:grpSpLocks/>
          </p:cNvGrpSpPr>
          <p:nvPr/>
        </p:nvGrpSpPr>
        <p:grpSpPr bwMode="auto">
          <a:xfrm>
            <a:off x="-6350" y="2019300"/>
            <a:ext cx="692150" cy="1465263"/>
            <a:chOff x="160" y="1272"/>
            <a:chExt cx="436" cy="923"/>
          </a:xfrm>
        </p:grpSpPr>
        <p:sp>
          <p:nvSpPr>
            <p:cNvPr id="88081" name="Line 2"/>
            <p:cNvSpPr>
              <a:spLocks noChangeShapeType="1"/>
            </p:cNvSpPr>
            <p:nvPr/>
          </p:nvSpPr>
          <p:spPr bwMode="auto">
            <a:xfrm>
              <a:off x="384" y="1272"/>
              <a:ext cx="1" cy="924"/>
            </a:xfrm>
            <a:prstGeom prst="line">
              <a:avLst/>
            </a:prstGeom>
            <a:noFill/>
            <a:ln w="57240">
              <a:solidFill>
                <a:srgbClr val="663300"/>
              </a:solidFill>
              <a:miter lim="800000"/>
              <a:headEnd/>
              <a:tailEnd/>
            </a:ln>
          </p:spPr>
          <p:txBody>
            <a:bodyPr/>
            <a:lstStyle/>
            <a:p>
              <a:pPr defTabSz="914400" fontAlgn="base">
                <a:spcBef>
                  <a:spcPct val="0"/>
                </a:spcBef>
                <a:spcAft>
                  <a:spcPct val="0"/>
                </a:spcAft>
                <a:defRPr/>
              </a:pPr>
              <a:endParaRPr lang="en-US" sz="2400" b="1">
                <a:solidFill>
                  <a:srgbClr val="000000"/>
                </a:solidFill>
                <a:effectLst>
                  <a:outerShdw blurRad="38100" dist="38100" dir="2700000" algn="tl">
                    <a:srgbClr val="000000">
                      <a:alpha val="43137"/>
                    </a:srgbClr>
                  </a:outerShdw>
                </a:effectLst>
                <a:latin typeface="Times New Roman" charset="0"/>
                <a:ea typeface="ＭＳ Ｐゴシック"/>
                <a:cs typeface="ＭＳ Ｐゴシック" charset="0"/>
              </a:endParaRPr>
            </a:p>
          </p:txBody>
        </p:sp>
        <p:sp>
          <p:nvSpPr>
            <p:cNvPr id="88082" name="Line 3"/>
            <p:cNvSpPr>
              <a:spLocks noChangeShapeType="1"/>
            </p:cNvSpPr>
            <p:nvPr/>
          </p:nvSpPr>
          <p:spPr bwMode="auto">
            <a:xfrm>
              <a:off x="160" y="1512"/>
              <a:ext cx="437" cy="1"/>
            </a:xfrm>
            <a:prstGeom prst="line">
              <a:avLst/>
            </a:prstGeom>
            <a:noFill/>
            <a:ln w="57240">
              <a:solidFill>
                <a:srgbClr val="663300"/>
              </a:solidFill>
              <a:miter lim="800000"/>
              <a:headEnd/>
              <a:tailEnd/>
            </a:ln>
          </p:spPr>
          <p:txBody>
            <a:bodyPr/>
            <a:lstStyle/>
            <a:p>
              <a:pPr defTabSz="914400" fontAlgn="base">
                <a:spcBef>
                  <a:spcPct val="0"/>
                </a:spcBef>
                <a:spcAft>
                  <a:spcPct val="0"/>
                </a:spcAft>
                <a:defRPr/>
              </a:pPr>
              <a:endParaRPr lang="en-US" sz="2400" b="1">
                <a:solidFill>
                  <a:srgbClr val="000000"/>
                </a:solidFill>
                <a:effectLst>
                  <a:outerShdw blurRad="38100" dist="38100" dir="2700000" algn="tl">
                    <a:srgbClr val="000000">
                      <a:alpha val="43137"/>
                    </a:srgbClr>
                  </a:outerShdw>
                </a:effectLst>
                <a:latin typeface="Times New Roman" charset="0"/>
                <a:ea typeface="ＭＳ Ｐゴシック"/>
                <a:cs typeface="ＭＳ Ｐゴシック" charset="0"/>
              </a:endParaRPr>
            </a:p>
          </p:txBody>
        </p:sp>
      </p:grpSp>
      <p:sp>
        <p:nvSpPr>
          <p:cNvPr id="32772" name="Text Box 4"/>
          <p:cNvSpPr txBox="1">
            <a:spLocks noChangeArrowheads="1"/>
          </p:cNvSpPr>
          <p:nvPr/>
        </p:nvSpPr>
        <p:spPr bwMode="auto">
          <a:xfrm>
            <a:off x="289319" y="3524250"/>
            <a:ext cx="2205838" cy="525401"/>
          </a:xfrm>
          <a:prstGeom prst="rect">
            <a:avLst/>
          </a:prstGeom>
          <a:solidFill>
            <a:srgbClr val="FFFF00"/>
          </a:solidFill>
          <a:ln>
            <a:noFill/>
          </a:ln>
        </p:spPr>
        <p:txBody>
          <a:bodyPr wrap="none"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2514600" indent="-228600" algn="ctr"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2971800" indent="-228600" algn="ctr"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3429000" indent="-228600" algn="ctr"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3886200" indent="-228600" algn="ctr"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algn="ctr" fontAlgn="base">
              <a:spcBef>
                <a:spcPct val="0"/>
              </a:spcBef>
              <a:spcAft>
                <a:spcPct val="0"/>
              </a:spcAft>
              <a:buClr>
                <a:srgbClr val="000000"/>
              </a:buClr>
              <a:buSzPct val="100000"/>
              <a:buFont typeface="Arial" charset="0"/>
              <a:buNone/>
            </a:pPr>
            <a:r>
              <a:rPr lang="en-GB" sz="2800" b="1">
                <a:solidFill>
                  <a:srgbClr val="000000"/>
                </a:solidFill>
                <a:latin typeface="Arial" charset="0"/>
                <a:cs typeface="Arial" charset="0"/>
              </a:rPr>
              <a:t>Church Age</a:t>
            </a:r>
          </a:p>
        </p:txBody>
      </p:sp>
      <p:sp>
        <p:nvSpPr>
          <p:cNvPr id="32774" name="Text Box 6"/>
          <p:cNvSpPr txBox="1">
            <a:spLocks noChangeArrowheads="1"/>
          </p:cNvSpPr>
          <p:nvPr/>
        </p:nvSpPr>
        <p:spPr bwMode="auto">
          <a:xfrm>
            <a:off x="2392311" y="3524250"/>
            <a:ext cx="2081317" cy="894733"/>
          </a:xfrm>
          <a:prstGeom prst="rect">
            <a:avLst/>
          </a:prstGeom>
          <a:solidFill>
            <a:srgbClr val="CCFF66"/>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2514600" indent="-228600" algn="ctr"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2971800" indent="-228600" algn="ctr"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3429000" indent="-228600" algn="ctr"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3886200" indent="-228600" algn="ctr"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algn="ctr" fontAlgn="base">
              <a:spcBef>
                <a:spcPct val="0"/>
              </a:spcBef>
              <a:spcAft>
                <a:spcPct val="0"/>
              </a:spcAft>
              <a:buClr>
                <a:srgbClr val="000000"/>
              </a:buClr>
              <a:buSzPct val="100000"/>
              <a:buFont typeface="Arial" charset="0"/>
              <a:buNone/>
            </a:pPr>
            <a:r>
              <a:rPr lang="en-GB" sz="2800" b="1">
                <a:solidFill>
                  <a:srgbClr val="000000"/>
                </a:solidFill>
                <a:latin typeface="Arial" charset="0"/>
                <a:cs typeface="Arial" charset="0"/>
              </a:rPr>
              <a:t>Tribulation</a:t>
            </a:r>
          </a:p>
          <a:p>
            <a:pPr algn="ctr" fontAlgn="base">
              <a:spcBef>
                <a:spcPct val="0"/>
              </a:spcBef>
              <a:spcAft>
                <a:spcPct val="0"/>
              </a:spcAft>
              <a:buClr>
                <a:srgbClr val="000000"/>
              </a:buClr>
              <a:buSzPct val="100000"/>
            </a:pPr>
            <a:r>
              <a:rPr lang="en-GB" b="1">
                <a:solidFill>
                  <a:srgbClr val="000000"/>
                </a:solidFill>
                <a:latin typeface="Arial" charset="0"/>
                <a:cs typeface="Arial" charset="0"/>
              </a:rPr>
              <a:t>(Zech 14:1-2)</a:t>
            </a:r>
            <a:endParaRPr lang="en-GB" sz="2800" b="1">
              <a:solidFill>
                <a:srgbClr val="000000"/>
              </a:solidFill>
              <a:latin typeface="Arial" charset="0"/>
              <a:cs typeface="Arial" charset="0"/>
            </a:endParaRPr>
          </a:p>
        </p:txBody>
      </p:sp>
      <p:sp>
        <p:nvSpPr>
          <p:cNvPr id="32775" name="Text Box 7"/>
          <p:cNvSpPr txBox="1">
            <a:spLocks noChangeArrowheads="1"/>
          </p:cNvSpPr>
          <p:nvPr/>
        </p:nvSpPr>
        <p:spPr bwMode="auto">
          <a:xfrm>
            <a:off x="4496890" y="3524250"/>
            <a:ext cx="2337797" cy="894733"/>
          </a:xfrm>
          <a:prstGeom prst="rect">
            <a:avLst/>
          </a:prstGeom>
          <a:solidFill>
            <a:srgbClr val="99FFCC"/>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2514600" indent="-228600" algn="ctr"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2971800" indent="-228600" algn="ctr"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3429000" indent="-228600" algn="ctr"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3886200" indent="-228600" algn="ctr"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algn="ctr" fontAlgn="base">
              <a:spcBef>
                <a:spcPct val="0"/>
              </a:spcBef>
              <a:spcAft>
                <a:spcPct val="0"/>
              </a:spcAft>
              <a:buClr>
                <a:srgbClr val="000000"/>
              </a:buClr>
              <a:buSzPct val="100000"/>
              <a:buFont typeface="Arial" charset="0"/>
              <a:buNone/>
            </a:pPr>
            <a:r>
              <a:rPr lang="en-GB" sz="2800" b="1" dirty="0">
                <a:solidFill>
                  <a:srgbClr val="000000"/>
                </a:solidFill>
                <a:latin typeface="Arial" charset="0"/>
                <a:cs typeface="Arial" charset="0"/>
              </a:rPr>
              <a:t>Millennium</a:t>
            </a:r>
          </a:p>
          <a:p>
            <a:pPr algn="ctr" fontAlgn="base">
              <a:spcBef>
                <a:spcPct val="0"/>
              </a:spcBef>
              <a:spcAft>
                <a:spcPct val="0"/>
              </a:spcAft>
              <a:buClr>
                <a:srgbClr val="000000"/>
              </a:buClr>
              <a:buSzPct val="100000"/>
              <a:buFont typeface="Arial" charset="0"/>
              <a:buNone/>
            </a:pPr>
            <a:r>
              <a:rPr lang="en-GB" b="1" dirty="0">
                <a:solidFill>
                  <a:srgbClr val="000000"/>
                </a:solidFill>
                <a:latin typeface="Arial" charset="0"/>
                <a:cs typeface="Arial" charset="0"/>
              </a:rPr>
              <a:t>(Zech. 14:6-21)</a:t>
            </a:r>
            <a:endParaRPr lang="en-GB" sz="2800" b="1" dirty="0">
              <a:solidFill>
                <a:srgbClr val="000000"/>
              </a:solidFill>
              <a:latin typeface="Arial" charset="0"/>
              <a:cs typeface="Arial" charset="0"/>
            </a:endParaRPr>
          </a:p>
        </p:txBody>
      </p:sp>
      <p:cxnSp>
        <p:nvCxnSpPr>
          <p:cNvPr id="32776" name="AutoShape 8"/>
          <p:cNvCxnSpPr>
            <a:cxnSpLocks noChangeShapeType="1"/>
          </p:cNvCxnSpPr>
          <p:nvPr/>
        </p:nvCxnSpPr>
        <p:spPr bwMode="auto">
          <a:xfrm flipV="1">
            <a:off x="2514600" y="1143000"/>
            <a:ext cx="531813" cy="1046163"/>
          </a:xfrm>
          <a:prstGeom prst="curvedConnector3">
            <a:avLst>
              <a:gd name="adj1" fmla="val 50000"/>
            </a:avLst>
          </a:prstGeom>
          <a:noFill/>
          <a:ln w="9360">
            <a:solidFill>
              <a:srgbClr val="000000"/>
            </a:solidFill>
            <a:miter lim="800000"/>
            <a:headEnd/>
            <a:tailEnd type="triangle" w="med" len="med"/>
          </a:ln>
          <a:extLst>
            <a:ext uri="{909E8E84-426E-40dd-AFC4-6F175D3DCCD1}">
              <a14:hiddenFill xmlns:a14="http://schemas.microsoft.com/office/drawing/2010/main" xmlns="">
                <a:noFill/>
              </a14:hiddenFill>
            </a:ext>
          </a:extLst>
        </p:spPr>
      </p:cxnSp>
      <p:sp>
        <p:nvSpPr>
          <p:cNvPr id="32777" name="Text Box 9"/>
          <p:cNvSpPr txBox="1">
            <a:spLocks noChangeArrowheads="1"/>
          </p:cNvSpPr>
          <p:nvPr/>
        </p:nvSpPr>
        <p:spPr bwMode="auto">
          <a:xfrm>
            <a:off x="1707536" y="1809750"/>
            <a:ext cx="1541104" cy="525401"/>
          </a:xfrm>
          <a:prstGeom prst="rect">
            <a:avLst/>
          </a:prstGeom>
          <a:solidFill>
            <a:srgbClr val="FFFF99"/>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2514600" indent="-228600" algn="ctr"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2971800" indent="-228600" algn="ctr"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3429000" indent="-228600" algn="ctr"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3886200" indent="-228600" algn="ctr"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algn="ctr" fontAlgn="base">
              <a:spcBef>
                <a:spcPct val="0"/>
              </a:spcBef>
              <a:spcAft>
                <a:spcPct val="0"/>
              </a:spcAft>
              <a:buClr>
                <a:srgbClr val="000000"/>
              </a:buClr>
              <a:buSzPct val="100000"/>
              <a:buFont typeface="Arial" charset="0"/>
              <a:buNone/>
            </a:pPr>
            <a:r>
              <a:rPr lang="en-GB" sz="2800" b="1">
                <a:solidFill>
                  <a:srgbClr val="000000"/>
                </a:solidFill>
                <a:latin typeface="Arial" charset="0"/>
                <a:cs typeface="Arial" charset="0"/>
              </a:rPr>
              <a:t>Rapture</a:t>
            </a:r>
          </a:p>
        </p:txBody>
      </p:sp>
      <p:sp>
        <p:nvSpPr>
          <p:cNvPr id="32778" name="Line 10"/>
          <p:cNvSpPr>
            <a:spLocks noChangeShapeType="1"/>
          </p:cNvSpPr>
          <p:nvPr/>
        </p:nvSpPr>
        <p:spPr bwMode="auto">
          <a:xfrm>
            <a:off x="4452938" y="2266950"/>
            <a:ext cx="1587" cy="1162050"/>
          </a:xfrm>
          <a:prstGeom prst="line">
            <a:avLst/>
          </a:prstGeom>
          <a:noFill/>
          <a:ln w="9360">
            <a:solidFill>
              <a:srgbClr val="000000"/>
            </a:solidFill>
            <a:miter lim="800000"/>
            <a:headEnd/>
            <a:tailEnd type="triangle" w="med" len="med"/>
          </a:ln>
        </p:spPr>
        <p:txBody>
          <a:bodyPr/>
          <a:lstStyle/>
          <a:p>
            <a:pPr defTabSz="914400" fontAlgn="base">
              <a:spcBef>
                <a:spcPct val="0"/>
              </a:spcBef>
              <a:spcAft>
                <a:spcPct val="0"/>
              </a:spcAft>
              <a:defRPr/>
            </a:pPr>
            <a:endParaRPr lang="en-US" sz="2400" b="1">
              <a:solidFill>
                <a:srgbClr val="000000"/>
              </a:solidFill>
              <a:effectLst>
                <a:outerShdw blurRad="38100" dist="38100" dir="2700000" algn="tl">
                  <a:srgbClr val="000000">
                    <a:alpha val="43137"/>
                  </a:srgbClr>
                </a:outerShdw>
              </a:effectLst>
              <a:latin typeface="Times New Roman" charset="0"/>
              <a:ea typeface="ＭＳ Ｐゴシック"/>
              <a:cs typeface="ＭＳ Ｐゴシック" charset="0"/>
            </a:endParaRPr>
          </a:p>
        </p:txBody>
      </p:sp>
      <p:sp>
        <p:nvSpPr>
          <p:cNvPr id="32779" name="Text Box 11"/>
          <p:cNvSpPr txBox="1">
            <a:spLocks noChangeArrowheads="1"/>
          </p:cNvSpPr>
          <p:nvPr/>
        </p:nvSpPr>
        <p:spPr bwMode="auto">
          <a:xfrm>
            <a:off x="3417836" y="1809750"/>
            <a:ext cx="2081317" cy="894733"/>
          </a:xfrm>
          <a:prstGeom prst="rect">
            <a:avLst/>
          </a:prstGeom>
          <a:solidFill>
            <a:srgbClr val="DCC3C8"/>
          </a:solidFill>
          <a:ln>
            <a:noFill/>
          </a:ln>
        </p:spPr>
        <p:txBody>
          <a:bodyPr wrap="none"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2514600" indent="-228600" algn="ctr"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2971800" indent="-228600" algn="ctr"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3429000" indent="-228600" algn="ctr"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3886200" indent="-228600" algn="ctr"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algn="ctr" fontAlgn="base">
              <a:spcBef>
                <a:spcPct val="0"/>
              </a:spcBef>
              <a:spcAft>
                <a:spcPct val="0"/>
              </a:spcAft>
              <a:buClr>
                <a:srgbClr val="000000"/>
              </a:buClr>
              <a:buSzPct val="100000"/>
              <a:buFont typeface="Arial" charset="0"/>
              <a:buNone/>
            </a:pPr>
            <a:r>
              <a:rPr lang="en-GB" sz="2800" b="1">
                <a:solidFill>
                  <a:srgbClr val="000000"/>
                </a:solidFill>
                <a:latin typeface="Arial" charset="0"/>
                <a:cs typeface="Arial" charset="0"/>
              </a:rPr>
              <a:t>2</a:t>
            </a:r>
            <a:r>
              <a:rPr lang="en-GB" sz="2800" b="1" baseline="30000">
                <a:solidFill>
                  <a:srgbClr val="000000"/>
                </a:solidFill>
                <a:latin typeface="Arial" charset="0"/>
                <a:cs typeface="Arial" charset="0"/>
              </a:rPr>
              <a:t>nd</a:t>
            </a:r>
            <a:r>
              <a:rPr lang="en-GB" sz="2800" b="1">
                <a:solidFill>
                  <a:srgbClr val="000000"/>
                </a:solidFill>
                <a:latin typeface="Arial" charset="0"/>
                <a:cs typeface="Arial" charset="0"/>
              </a:rPr>
              <a:t> Advent</a:t>
            </a:r>
          </a:p>
          <a:p>
            <a:pPr algn="ctr" fontAlgn="base">
              <a:spcBef>
                <a:spcPct val="0"/>
              </a:spcBef>
              <a:spcAft>
                <a:spcPct val="0"/>
              </a:spcAft>
              <a:buClr>
                <a:srgbClr val="000000"/>
              </a:buClr>
              <a:buSzPct val="100000"/>
              <a:buFont typeface="Arial" charset="0"/>
              <a:buNone/>
            </a:pPr>
            <a:r>
              <a:rPr lang="en-GB" b="1">
                <a:solidFill>
                  <a:srgbClr val="000000"/>
                </a:solidFill>
                <a:latin typeface="Arial" charset="0"/>
                <a:cs typeface="Arial" charset="0"/>
              </a:rPr>
              <a:t>(Zech 14:3-5)</a:t>
            </a:r>
          </a:p>
        </p:txBody>
      </p:sp>
      <p:sp>
        <p:nvSpPr>
          <p:cNvPr id="32780" name="Text Box 12"/>
          <p:cNvSpPr txBox="1">
            <a:spLocks noChangeArrowheads="1"/>
          </p:cNvSpPr>
          <p:nvPr/>
        </p:nvSpPr>
        <p:spPr bwMode="auto">
          <a:xfrm>
            <a:off x="2280869" y="4895850"/>
            <a:ext cx="2639162" cy="1325620"/>
          </a:xfrm>
          <a:prstGeom prst="rect">
            <a:avLst/>
          </a:prstGeom>
          <a:solidFill>
            <a:srgbClr val="CCFFCC"/>
          </a:solidFill>
          <a:ln>
            <a:noFill/>
          </a:ln>
        </p:spPr>
        <p:txBody>
          <a:bodyPr wrap="none"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2514600" indent="-228600" algn="ctr"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2971800" indent="-228600" algn="ctr"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3429000" indent="-228600" algn="ctr"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3886200" indent="-228600" algn="ctr"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algn="ctr" fontAlgn="base">
              <a:spcBef>
                <a:spcPct val="0"/>
              </a:spcBef>
              <a:spcAft>
                <a:spcPct val="0"/>
              </a:spcAft>
              <a:buClr>
                <a:srgbClr val="000000"/>
              </a:buClr>
              <a:buSzPct val="100000"/>
              <a:buFont typeface="Arial" charset="0"/>
              <a:buNone/>
            </a:pPr>
            <a:r>
              <a:rPr lang="en-GB" sz="2800" b="1" dirty="0">
                <a:solidFill>
                  <a:srgbClr val="000000"/>
                </a:solidFill>
                <a:latin typeface="Arial" charset="0"/>
                <a:cs typeface="Arial" charset="0"/>
              </a:rPr>
              <a:t>Gog &amp; Magog </a:t>
            </a:r>
            <a:br>
              <a:rPr lang="en-GB" sz="2800" b="1" dirty="0">
                <a:solidFill>
                  <a:srgbClr val="000000"/>
                </a:solidFill>
                <a:latin typeface="Arial" charset="0"/>
                <a:cs typeface="Arial" charset="0"/>
              </a:rPr>
            </a:br>
            <a:r>
              <a:rPr lang="en-GB" sz="2800" b="1" dirty="0">
                <a:solidFill>
                  <a:srgbClr val="000000"/>
                </a:solidFill>
                <a:latin typeface="Arial" charset="0"/>
                <a:cs typeface="Arial" charset="0"/>
              </a:rPr>
              <a:t>(Armageddon)</a:t>
            </a:r>
            <a:br>
              <a:rPr lang="en-GB" sz="2800" b="1" dirty="0">
                <a:solidFill>
                  <a:srgbClr val="000000"/>
                </a:solidFill>
                <a:latin typeface="Arial" charset="0"/>
                <a:cs typeface="Arial" charset="0"/>
              </a:rPr>
            </a:br>
            <a:r>
              <a:rPr lang="en-GB" b="1" dirty="0">
                <a:solidFill>
                  <a:srgbClr val="000000"/>
                </a:solidFill>
                <a:latin typeface="Arial" charset="0"/>
                <a:cs typeface="Arial" charset="0"/>
              </a:rPr>
              <a:t>(Ezek. 38–39)</a:t>
            </a:r>
            <a:endParaRPr lang="en-GB" sz="2800" b="1" dirty="0">
              <a:solidFill>
                <a:srgbClr val="000000"/>
              </a:solidFill>
              <a:latin typeface="Arial" charset="0"/>
              <a:cs typeface="Arial" charset="0"/>
            </a:endParaRPr>
          </a:p>
        </p:txBody>
      </p:sp>
      <p:sp>
        <p:nvSpPr>
          <p:cNvPr id="32781" name="Text Box 13"/>
          <p:cNvSpPr txBox="1">
            <a:spLocks noChangeArrowheads="1"/>
          </p:cNvSpPr>
          <p:nvPr/>
        </p:nvSpPr>
        <p:spPr bwMode="auto">
          <a:xfrm>
            <a:off x="5339841" y="4914900"/>
            <a:ext cx="2996632" cy="1325620"/>
          </a:xfrm>
          <a:prstGeom prst="rect">
            <a:avLst/>
          </a:prstGeom>
          <a:solidFill>
            <a:srgbClr val="DAEDEF"/>
          </a:solidFill>
          <a:ln>
            <a:noFill/>
          </a:ln>
        </p:spPr>
        <p:txBody>
          <a:bodyPr wrap="none"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2514600" indent="-228600" algn="ctr"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2971800" indent="-228600" algn="ctr"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3429000" indent="-228600" algn="ctr"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3886200" indent="-228600" algn="ctr"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algn="ctr" fontAlgn="base">
              <a:spcBef>
                <a:spcPct val="0"/>
              </a:spcBef>
              <a:spcAft>
                <a:spcPct val="0"/>
              </a:spcAft>
              <a:buClr>
                <a:srgbClr val="000000"/>
              </a:buClr>
              <a:buSzPct val="100000"/>
              <a:buFont typeface="Arial" charset="0"/>
              <a:buNone/>
            </a:pPr>
            <a:r>
              <a:rPr lang="en-GB" sz="2800" b="1">
                <a:solidFill>
                  <a:srgbClr val="000000"/>
                </a:solidFill>
                <a:latin typeface="Arial" charset="0"/>
                <a:cs typeface="Arial" charset="0"/>
              </a:rPr>
              <a:t>Gog and Magog </a:t>
            </a:r>
            <a:br>
              <a:rPr lang="en-GB" sz="2800" b="1">
                <a:solidFill>
                  <a:srgbClr val="000000"/>
                </a:solidFill>
                <a:latin typeface="Arial" charset="0"/>
                <a:cs typeface="Arial" charset="0"/>
              </a:rPr>
            </a:br>
            <a:r>
              <a:rPr lang="en-GB" sz="2800" b="1">
                <a:solidFill>
                  <a:srgbClr val="000000"/>
                </a:solidFill>
                <a:latin typeface="Arial" charset="0"/>
                <a:cs typeface="Arial" charset="0"/>
              </a:rPr>
              <a:t>Revisited</a:t>
            </a:r>
          </a:p>
          <a:p>
            <a:pPr algn="ctr" fontAlgn="base">
              <a:spcBef>
                <a:spcPct val="0"/>
              </a:spcBef>
              <a:spcAft>
                <a:spcPct val="0"/>
              </a:spcAft>
              <a:buClr>
                <a:srgbClr val="000000"/>
              </a:buClr>
              <a:buSzPct val="100000"/>
              <a:buFont typeface="Arial" charset="0"/>
              <a:buNone/>
            </a:pPr>
            <a:r>
              <a:rPr lang="en-GB" b="1">
                <a:solidFill>
                  <a:srgbClr val="000000"/>
                </a:solidFill>
                <a:latin typeface="Arial" charset="0"/>
                <a:cs typeface="Arial" charset="0"/>
              </a:rPr>
              <a:t>(Rev. 20:7-10)</a:t>
            </a:r>
          </a:p>
        </p:txBody>
      </p:sp>
      <p:sp>
        <p:nvSpPr>
          <p:cNvPr id="32782" name="Text Box 14"/>
          <p:cNvSpPr txBox="1">
            <a:spLocks noChangeArrowheads="1"/>
          </p:cNvSpPr>
          <p:nvPr/>
        </p:nvSpPr>
        <p:spPr bwMode="auto">
          <a:xfrm>
            <a:off x="6847950" y="2708275"/>
            <a:ext cx="2317214" cy="1756508"/>
          </a:xfrm>
          <a:prstGeom prst="rect">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2514600" indent="-228600" algn="ctr"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2971800" indent="-228600" algn="ctr"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3429000" indent="-228600" algn="ctr"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3886200" indent="-228600" algn="ctr"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algn="ctr" fontAlgn="base">
              <a:spcBef>
                <a:spcPct val="0"/>
              </a:spcBef>
              <a:spcAft>
                <a:spcPct val="0"/>
              </a:spcAft>
              <a:buClr>
                <a:srgbClr val="000000"/>
              </a:buClr>
              <a:buSzPct val="100000"/>
              <a:buFont typeface="Arial" charset="0"/>
              <a:buNone/>
            </a:pPr>
            <a:r>
              <a:rPr lang="en-GB" sz="2800" b="1">
                <a:solidFill>
                  <a:srgbClr val="000000"/>
                </a:solidFill>
                <a:latin typeface="Arial" charset="0"/>
                <a:cs typeface="Arial" charset="0"/>
              </a:rPr>
              <a:t>Great</a:t>
            </a:r>
          </a:p>
          <a:p>
            <a:pPr algn="ctr" fontAlgn="base">
              <a:spcBef>
                <a:spcPct val="0"/>
              </a:spcBef>
              <a:spcAft>
                <a:spcPct val="0"/>
              </a:spcAft>
              <a:buClr>
                <a:srgbClr val="000000"/>
              </a:buClr>
              <a:buSzPct val="100000"/>
              <a:buFont typeface="Arial" charset="0"/>
              <a:buNone/>
            </a:pPr>
            <a:r>
              <a:rPr lang="en-GB" sz="2800" b="1">
                <a:solidFill>
                  <a:srgbClr val="000000"/>
                </a:solidFill>
                <a:latin typeface="Arial" charset="0"/>
                <a:cs typeface="Arial" charset="0"/>
              </a:rPr>
              <a:t>White</a:t>
            </a:r>
          </a:p>
          <a:p>
            <a:pPr algn="ctr" fontAlgn="base">
              <a:spcBef>
                <a:spcPct val="0"/>
              </a:spcBef>
              <a:spcAft>
                <a:spcPct val="0"/>
              </a:spcAft>
              <a:buClr>
                <a:srgbClr val="000000"/>
              </a:buClr>
              <a:buSzPct val="100000"/>
              <a:buFont typeface="Arial" charset="0"/>
              <a:buNone/>
            </a:pPr>
            <a:r>
              <a:rPr lang="en-GB" sz="2800" b="1">
                <a:solidFill>
                  <a:srgbClr val="000000"/>
                </a:solidFill>
                <a:latin typeface="Arial" charset="0"/>
                <a:cs typeface="Arial" charset="0"/>
              </a:rPr>
              <a:t>Throne</a:t>
            </a:r>
          </a:p>
          <a:p>
            <a:pPr algn="ctr" fontAlgn="base">
              <a:spcBef>
                <a:spcPct val="0"/>
              </a:spcBef>
              <a:spcAft>
                <a:spcPct val="0"/>
              </a:spcAft>
              <a:buClr>
                <a:srgbClr val="000000"/>
              </a:buClr>
              <a:buSzPct val="100000"/>
              <a:buFont typeface="Arial" charset="0"/>
              <a:buNone/>
            </a:pPr>
            <a:r>
              <a:rPr lang="en-GB" b="1">
                <a:solidFill>
                  <a:srgbClr val="000000"/>
                </a:solidFill>
                <a:latin typeface="Arial" charset="0"/>
                <a:cs typeface="Arial" charset="0"/>
              </a:rPr>
              <a:t>(Rev. 20:11-14)</a:t>
            </a:r>
          </a:p>
        </p:txBody>
      </p:sp>
      <p:sp>
        <p:nvSpPr>
          <p:cNvPr id="32783" name="Line 15"/>
          <p:cNvSpPr>
            <a:spLocks noChangeShapeType="1"/>
          </p:cNvSpPr>
          <p:nvPr/>
        </p:nvSpPr>
        <p:spPr bwMode="auto">
          <a:xfrm flipV="1">
            <a:off x="4468813" y="4037013"/>
            <a:ext cx="1587" cy="841375"/>
          </a:xfrm>
          <a:prstGeom prst="line">
            <a:avLst/>
          </a:prstGeom>
          <a:noFill/>
          <a:ln w="9360">
            <a:solidFill>
              <a:srgbClr val="000000"/>
            </a:solidFill>
            <a:miter lim="800000"/>
            <a:headEnd/>
            <a:tailEnd type="triangle" w="med" len="med"/>
          </a:ln>
        </p:spPr>
        <p:txBody>
          <a:bodyPr/>
          <a:lstStyle/>
          <a:p>
            <a:pPr defTabSz="914400" fontAlgn="base">
              <a:spcBef>
                <a:spcPct val="0"/>
              </a:spcBef>
              <a:spcAft>
                <a:spcPct val="0"/>
              </a:spcAft>
              <a:defRPr/>
            </a:pPr>
            <a:endParaRPr lang="en-US" sz="2400" b="1">
              <a:solidFill>
                <a:srgbClr val="000000"/>
              </a:solidFill>
              <a:effectLst>
                <a:outerShdw blurRad="38100" dist="38100" dir="2700000" algn="tl">
                  <a:srgbClr val="000000">
                    <a:alpha val="43137"/>
                  </a:srgbClr>
                </a:outerShdw>
              </a:effectLst>
              <a:latin typeface="Times New Roman" charset="0"/>
              <a:ea typeface="ＭＳ Ｐゴシック"/>
              <a:cs typeface="ＭＳ Ｐゴシック" charset="0"/>
            </a:endParaRPr>
          </a:p>
        </p:txBody>
      </p:sp>
      <p:sp>
        <p:nvSpPr>
          <p:cNvPr id="32784" name="Line 16"/>
          <p:cNvSpPr>
            <a:spLocks noChangeShapeType="1"/>
          </p:cNvSpPr>
          <p:nvPr/>
        </p:nvSpPr>
        <p:spPr bwMode="auto">
          <a:xfrm flipV="1">
            <a:off x="6845300" y="4056063"/>
            <a:ext cx="1588" cy="841375"/>
          </a:xfrm>
          <a:prstGeom prst="line">
            <a:avLst/>
          </a:prstGeom>
          <a:noFill/>
          <a:ln w="9360">
            <a:solidFill>
              <a:srgbClr val="000000"/>
            </a:solidFill>
            <a:miter lim="800000"/>
            <a:headEnd/>
            <a:tailEnd type="triangle" w="med" len="med"/>
          </a:ln>
        </p:spPr>
        <p:txBody>
          <a:bodyPr/>
          <a:lstStyle/>
          <a:p>
            <a:pPr defTabSz="914400" fontAlgn="base">
              <a:spcBef>
                <a:spcPct val="0"/>
              </a:spcBef>
              <a:spcAft>
                <a:spcPct val="0"/>
              </a:spcAft>
              <a:defRPr/>
            </a:pPr>
            <a:endParaRPr lang="en-US" sz="2400" b="1">
              <a:solidFill>
                <a:srgbClr val="000000"/>
              </a:solidFill>
              <a:effectLst>
                <a:outerShdw blurRad="38100" dist="38100" dir="2700000" algn="tl">
                  <a:srgbClr val="000000">
                    <a:alpha val="43137"/>
                  </a:srgbClr>
                </a:outerShdw>
              </a:effectLst>
              <a:latin typeface="Times New Roman" charset="0"/>
              <a:ea typeface="ＭＳ Ｐゴシック"/>
              <a:cs typeface="ＭＳ Ｐゴシック" charset="0"/>
            </a:endParaRPr>
          </a:p>
        </p:txBody>
      </p:sp>
      <p:sp>
        <p:nvSpPr>
          <p:cNvPr id="32773" name="Line 5"/>
          <p:cNvSpPr>
            <a:spLocks noChangeShapeType="1"/>
          </p:cNvSpPr>
          <p:nvPr/>
        </p:nvSpPr>
        <p:spPr bwMode="auto">
          <a:xfrm>
            <a:off x="0" y="3505200"/>
            <a:ext cx="7086600" cy="0"/>
          </a:xfrm>
          <a:prstGeom prst="line">
            <a:avLst/>
          </a:prstGeom>
          <a:noFill/>
          <a:ln w="76320">
            <a:solidFill>
              <a:srgbClr val="000000"/>
            </a:solidFill>
            <a:miter lim="800000"/>
            <a:headEnd/>
            <a:tailEnd type="triangle" w="med" len="med"/>
          </a:ln>
        </p:spPr>
        <p:txBody>
          <a:bodyPr/>
          <a:lstStyle/>
          <a:p>
            <a:pPr defTabSz="914400" fontAlgn="base">
              <a:spcBef>
                <a:spcPct val="0"/>
              </a:spcBef>
              <a:spcAft>
                <a:spcPct val="0"/>
              </a:spcAft>
              <a:defRPr/>
            </a:pPr>
            <a:endParaRPr lang="en-US" sz="2400" b="1">
              <a:solidFill>
                <a:srgbClr val="000000"/>
              </a:solidFill>
              <a:effectLst>
                <a:outerShdw blurRad="38100" dist="38100" dir="2700000" algn="tl">
                  <a:srgbClr val="000000">
                    <a:alpha val="43137"/>
                  </a:srgbClr>
                </a:outerShdw>
              </a:effectLst>
              <a:latin typeface="Times New Roman" charset="0"/>
              <a:ea typeface="ＭＳ Ｐゴシック"/>
              <a:cs typeface="ＭＳ Ｐゴシック" charset="0"/>
            </a:endParaRPr>
          </a:p>
        </p:txBody>
      </p:sp>
      <p:sp>
        <p:nvSpPr>
          <p:cNvPr id="121872" name="Title 18"/>
          <p:cNvSpPr>
            <a:spLocks noGrp="1"/>
          </p:cNvSpPr>
          <p:nvPr>
            <p:ph type="title" idx="4294967295"/>
          </p:nvPr>
        </p:nvSpPr>
        <p:spPr>
          <a:xfrm>
            <a:off x="0" y="0"/>
            <a:ext cx="9144000" cy="914400"/>
          </a:xfrm>
          <a:solidFill>
            <a:srgbClr val="000000"/>
          </a:solidFill>
        </p:spPr>
        <p:txBody>
          <a:bodyPr/>
          <a:lstStyle/>
          <a:p>
            <a:r>
              <a:rPr lang="en-GB" sz="3600" b="1">
                <a:solidFill>
                  <a:schemeClr val="bg1"/>
                </a:solidFill>
                <a:latin typeface="Arial" charset="0"/>
                <a:ea typeface="ＭＳ Ｐゴシック" charset="0"/>
              </a:rPr>
              <a:t>A Glimpse at the Future</a:t>
            </a:r>
            <a:endParaRPr lang="en-US" sz="5400" b="1">
              <a:latin typeface="Arial" charset="0"/>
              <a:ea typeface="ＭＳ Ｐゴシック" charset="0"/>
            </a:endParaRPr>
          </a:p>
        </p:txBody>
      </p:sp>
      <p:sp>
        <p:nvSpPr>
          <p:cNvPr id="19" name="Text Box 1041"/>
          <p:cNvSpPr txBox="1">
            <a:spLocks noChangeArrowheads="1"/>
          </p:cNvSpPr>
          <p:nvPr/>
        </p:nvSpPr>
        <p:spPr bwMode="auto">
          <a:xfrm>
            <a:off x="8431844" y="28751"/>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437</a:t>
            </a:r>
            <a:endParaRPr lang="en-US" b="1" dirty="0">
              <a:solidFill>
                <a:srgbClr val="000000"/>
              </a:solidFill>
              <a:latin typeface="Arial"/>
              <a:cs typeface="Arial"/>
            </a:endParaRPr>
          </a:p>
        </p:txBody>
      </p:sp>
    </p:spTree>
    <p:extLst>
      <p:ext uri="{BB962C8B-B14F-4D97-AF65-F5344CB8AC3E}">
        <p14:creationId xmlns:p14="http://schemas.microsoft.com/office/powerpoint/2010/main" val="1814869569"/>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fade">
                                      <p:cBhvr additive="repl">
                                        <p:cTn id="7" dur="2000"/>
                                        <p:tgtEl>
                                          <p:spTgt spid="2"/>
                                        </p:tgtEl>
                                      </p:cBhvr>
                                    </p:animEffect>
                                    <p:anim calcmode="lin" valueType="num">
                                      <p:cBhvr additive="repl">
                                        <p:cTn id="8" dur="2000" fill="hold"/>
                                        <p:tgtEl>
                                          <p:spTgt spid="2"/>
                                        </p:tgtEl>
                                        <p:attrNameLst>
                                          <p:attrName>ppt_x</p:attrName>
                                        </p:attrNameLst>
                                      </p:cBhvr>
                                      <p:tavLst>
                                        <p:tav tm="100000">
                                          <p:val>
                                            <p:strVal val="#ppt_x"/>
                                          </p:val>
                                        </p:tav>
                                        <p:tav>
                                          <p:val>
                                            <p:strVal val="#ppt_x"/>
                                          </p:val>
                                        </p:tav>
                                      </p:tavLst>
                                    </p:anim>
                                    <p:anim calcmode="lin" valueType="num">
                                      <p:cBhvr additive="repl">
                                        <p:cTn id="9" dur="2000" fill="hold"/>
                                        <p:tgtEl>
                                          <p:spTgt spid="2"/>
                                        </p:tgtEl>
                                        <p:attrNameLst>
                                          <p:attrName>ppt_y</p:attrName>
                                        </p:attrNameLst>
                                      </p:cBhvr>
                                      <p:tavLst>
                                        <p:tav tm="100000">
                                          <p:val>
                                            <p:strVal val="#ppt_y+.1"/>
                                          </p:val>
                                        </p:tav>
                                        <p:tav>
                                          <p:val>
                                            <p:strVal val="#ppt_y"/>
                                          </p:val>
                                        </p:tav>
                                      </p:tavLst>
                                    </p:anim>
                                  </p:childTnLst>
                                </p:cTn>
                              </p:par>
                            </p:childTnLst>
                          </p:cTn>
                        </p:par>
                        <p:par>
                          <p:cTn id="10" fill="hold" nodeType="afterGroup">
                            <p:stCondLst>
                              <p:cond delay="2000"/>
                            </p:stCondLst>
                            <p:childTnLst>
                              <p:par>
                                <p:cTn id="11" presetID="7" presetClass="entr" presetSubtype="8" fill="hold" nodeType="afterEffect">
                                  <p:stCondLst>
                                    <p:cond delay="0"/>
                                  </p:stCondLst>
                                  <p:childTnLst>
                                    <p:set>
                                      <p:cBhvr additive="repl">
                                        <p:cTn id="12" dur="1" fill="hold">
                                          <p:stCondLst>
                                            <p:cond delay="0"/>
                                          </p:stCondLst>
                                        </p:cTn>
                                        <p:tgtEl>
                                          <p:spTgt spid="32773"/>
                                        </p:tgtEl>
                                        <p:attrNameLst>
                                          <p:attrName>style.visibility</p:attrName>
                                        </p:attrNameLst>
                                      </p:cBhvr>
                                      <p:to>
                                        <p:strVal val="visible"/>
                                      </p:to>
                                    </p:set>
                                    <p:anim calcmode="lin" valueType="num">
                                      <p:cBhvr>
                                        <p:cTn id="13" dur="2000" fill="hold"/>
                                        <p:tgtEl>
                                          <p:spTgt spid="32773"/>
                                        </p:tgtEl>
                                        <p:attrNameLst>
                                          <p:attrName>ppt_x</p:attrName>
                                        </p:attrNameLst>
                                      </p:cBhvr>
                                      <p:tavLst>
                                        <p:tav tm="100000">
                                          <p:val>
                                            <p:strVal val="0-#ppt_w/2"/>
                                          </p:val>
                                        </p:tav>
                                        <p:tav>
                                          <p:val>
                                            <p:strVal val="#ppt_x"/>
                                          </p:val>
                                        </p:tav>
                                      </p:tavLst>
                                    </p:anim>
                                    <p:anim calcmode="lin" valueType="num">
                                      <p:cBhvr>
                                        <p:cTn id="14" dur="2000" fill="hold"/>
                                        <p:tgtEl>
                                          <p:spTgt spid="32773"/>
                                        </p:tgtEl>
                                        <p:attrNameLst>
                                          <p:attrName>ppt_y</p:attrName>
                                        </p:attrNameLst>
                                      </p:cBhvr>
                                      <p:tavLst>
                                        <p:tav tm="100000">
                                          <p:val>
                                            <p:strVal val="#ppt_y"/>
                                          </p:val>
                                        </p:tav>
                                        <p:tav>
                                          <p:val>
                                            <p:strVal val="#ppt_y"/>
                                          </p:val>
                                        </p:tav>
                                      </p:tavLst>
                                    </p:anim>
                                  </p:childTnLst>
                                </p:cTn>
                              </p:par>
                            </p:childTnLst>
                          </p:cTn>
                        </p:par>
                        <p:par>
                          <p:cTn id="15" fill="hold" nodeType="afterGroup">
                            <p:stCondLst>
                              <p:cond delay="4000"/>
                            </p:stCondLst>
                            <p:childTnLst>
                              <p:par>
                                <p:cTn id="16" presetID="9" presetClass="entr" fill="hold" nodeType="afterEffect">
                                  <p:stCondLst>
                                    <p:cond delay="0"/>
                                  </p:stCondLst>
                                  <p:childTnLst>
                                    <p:set>
                                      <p:cBhvr additive="repl">
                                        <p:cTn id="17" dur="1" fill="hold">
                                          <p:stCondLst>
                                            <p:cond delay="0"/>
                                          </p:stCondLst>
                                        </p:cTn>
                                        <p:tgtEl>
                                          <p:spTgt spid="32772"/>
                                        </p:tgtEl>
                                        <p:attrNameLst>
                                          <p:attrName>style.visibility</p:attrName>
                                        </p:attrNameLst>
                                      </p:cBhvr>
                                      <p:to>
                                        <p:strVal val="visible"/>
                                      </p:to>
                                    </p:set>
                                    <p:animEffect transition="in" filter="dissolve">
                                      <p:cBhvr additive="repl">
                                        <p:cTn id="18" dur="2000"/>
                                        <p:tgtEl>
                                          <p:spTgt spid="32772"/>
                                        </p:tgtEl>
                                      </p:cBhvr>
                                    </p:animEffect>
                                  </p:childTnLst>
                                </p:cTn>
                              </p:par>
                            </p:childTnLst>
                          </p:cTn>
                        </p:par>
                        <p:par>
                          <p:cTn id="19" fill="hold" nodeType="afterGroup">
                            <p:stCondLst>
                              <p:cond delay="6000"/>
                            </p:stCondLst>
                            <p:childTnLst>
                              <p:par>
                                <p:cTn id="20" presetID="9" presetClass="entr" fill="hold" nodeType="afterEffect">
                                  <p:stCondLst>
                                    <p:cond delay="0"/>
                                  </p:stCondLst>
                                  <p:childTnLst>
                                    <p:set>
                                      <p:cBhvr additive="repl">
                                        <p:cTn id="21" dur="1" fill="hold">
                                          <p:stCondLst>
                                            <p:cond delay="0"/>
                                          </p:stCondLst>
                                        </p:cTn>
                                        <p:tgtEl>
                                          <p:spTgt spid="32777"/>
                                        </p:tgtEl>
                                        <p:attrNameLst>
                                          <p:attrName>style.visibility</p:attrName>
                                        </p:attrNameLst>
                                      </p:cBhvr>
                                      <p:to>
                                        <p:strVal val="visible"/>
                                      </p:to>
                                    </p:set>
                                    <p:animEffect transition="in" filter="dissolve">
                                      <p:cBhvr additive="repl">
                                        <p:cTn id="22" dur="2000"/>
                                        <p:tgtEl>
                                          <p:spTgt spid="32777"/>
                                        </p:tgtEl>
                                      </p:cBhvr>
                                    </p:animEffect>
                                  </p:childTnLst>
                                </p:cTn>
                              </p:par>
                            </p:childTnLst>
                          </p:cTn>
                        </p:par>
                        <p:par>
                          <p:cTn id="23" fill="hold" nodeType="afterGroup">
                            <p:stCondLst>
                              <p:cond delay="8000"/>
                            </p:stCondLst>
                            <p:childTnLst>
                              <p:par>
                                <p:cTn id="24" presetID="42" presetClass="entr" fill="hold" nodeType="afterEffect">
                                  <p:stCondLst>
                                    <p:cond delay="0"/>
                                  </p:stCondLst>
                                  <p:childTnLst>
                                    <p:set>
                                      <p:cBhvr additive="repl">
                                        <p:cTn id="25" dur="1" fill="hold">
                                          <p:stCondLst>
                                            <p:cond delay="0"/>
                                          </p:stCondLst>
                                        </p:cTn>
                                        <p:tgtEl>
                                          <p:spTgt spid="32776"/>
                                        </p:tgtEl>
                                        <p:attrNameLst>
                                          <p:attrName>style.visibility</p:attrName>
                                        </p:attrNameLst>
                                      </p:cBhvr>
                                      <p:to>
                                        <p:strVal val="visible"/>
                                      </p:to>
                                    </p:set>
                                    <p:animEffect transition="in" filter="fade">
                                      <p:cBhvr additive="repl">
                                        <p:cTn id="26" dur="2000"/>
                                        <p:tgtEl>
                                          <p:spTgt spid="32776"/>
                                        </p:tgtEl>
                                      </p:cBhvr>
                                    </p:animEffect>
                                    <p:anim calcmode="lin" valueType="num">
                                      <p:cBhvr additive="repl">
                                        <p:cTn id="27" dur="2000" fill="hold"/>
                                        <p:tgtEl>
                                          <p:spTgt spid="32776"/>
                                        </p:tgtEl>
                                        <p:attrNameLst>
                                          <p:attrName>ppt_x</p:attrName>
                                        </p:attrNameLst>
                                      </p:cBhvr>
                                      <p:tavLst>
                                        <p:tav tm="100000">
                                          <p:val>
                                            <p:strVal val="#ppt_x"/>
                                          </p:val>
                                        </p:tav>
                                        <p:tav>
                                          <p:val>
                                            <p:strVal val="#ppt_x"/>
                                          </p:val>
                                        </p:tav>
                                      </p:tavLst>
                                    </p:anim>
                                    <p:anim calcmode="lin" valueType="num">
                                      <p:cBhvr additive="repl">
                                        <p:cTn id="28" dur="2000" fill="hold"/>
                                        <p:tgtEl>
                                          <p:spTgt spid="32776"/>
                                        </p:tgtEl>
                                        <p:attrNameLst>
                                          <p:attrName>ppt_y</p:attrName>
                                        </p:attrNameLst>
                                      </p:cBhvr>
                                      <p:tavLst>
                                        <p:tav tm="100000">
                                          <p:val>
                                            <p:strVal val="#ppt_y+.1"/>
                                          </p:val>
                                        </p:tav>
                                        <p:tav>
                                          <p:val>
                                            <p:strVal val="#ppt_y"/>
                                          </p:val>
                                        </p:tav>
                                      </p:tavLst>
                                    </p:anim>
                                  </p:childTnLst>
                                </p:cTn>
                              </p:par>
                            </p:childTnLst>
                          </p:cTn>
                        </p:par>
                        <p:par>
                          <p:cTn id="29" fill="hold" nodeType="afterGroup">
                            <p:stCondLst>
                              <p:cond delay="10000"/>
                            </p:stCondLst>
                            <p:childTnLst>
                              <p:par>
                                <p:cTn id="30" presetID="9" presetClass="entr" fill="hold" nodeType="afterEffect">
                                  <p:stCondLst>
                                    <p:cond delay="0"/>
                                  </p:stCondLst>
                                  <p:childTnLst>
                                    <p:set>
                                      <p:cBhvr additive="repl">
                                        <p:cTn id="31" dur="1" fill="hold">
                                          <p:stCondLst>
                                            <p:cond delay="0"/>
                                          </p:stCondLst>
                                        </p:cTn>
                                        <p:tgtEl>
                                          <p:spTgt spid="32774"/>
                                        </p:tgtEl>
                                        <p:attrNameLst>
                                          <p:attrName>style.visibility</p:attrName>
                                        </p:attrNameLst>
                                      </p:cBhvr>
                                      <p:to>
                                        <p:strVal val="visible"/>
                                      </p:to>
                                    </p:set>
                                    <p:animEffect transition="in" filter="dissolve">
                                      <p:cBhvr additive="repl">
                                        <p:cTn id="32" dur="2000"/>
                                        <p:tgtEl>
                                          <p:spTgt spid="32774"/>
                                        </p:tgtEl>
                                      </p:cBhvr>
                                    </p:animEffect>
                                  </p:childTnLst>
                                </p:cTn>
                              </p:par>
                            </p:childTnLst>
                          </p:cTn>
                        </p:par>
                        <p:par>
                          <p:cTn id="33" fill="hold" nodeType="afterGroup">
                            <p:stCondLst>
                              <p:cond delay="12000"/>
                            </p:stCondLst>
                            <p:childTnLst>
                              <p:par>
                                <p:cTn id="34" presetID="9" presetClass="entr" fill="hold" nodeType="afterEffect">
                                  <p:stCondLst>
                                    <p:cond delay="0"/>
                                  </p:stCondLst>
                                  <p:childTnLst>
                                    <p:set>
                                      <p:cBhvr additive="repl">
                                        <p:cTn id="35" dur="1" fill="hold">
                                          <p:stCondLst>
                                            <p:cond delay="0"/>
                                          </p:stCondLst>
                                        </p:cTn>
                                        <p:tgtEl>
                                          <p:spTgt spid="32779"/>
                                        </p:tgtEl>
                                        <p:attrNameLst>
                                          <p:attrName>style.visibility</p:attrName>
                                        </p:attrNameLst>
                                      </p:cBhvr>
                                      <p:to>
                                        <p:strVal val="visible"/>
                                      </p:to>
                                    </p:set>
                                    <p:animEffect transition="in" filter="dissolve">
                                      <p:cBhvr additive="repl">
                                        <p:cTn id="36" dur="2000"/>
                                        <p:tgtEl>
                                          <p:spTgt spid="32779"/>
                                        </p:tgtEl>
                                      </p:cBhvr>
                                    </p:animEffect>
                                  </p:childTnLst>
                                </p:cTn>
                              </p:par>
                            </p:childTnLst>
                          </p:cTn>
                        </p:par>
                        <p:par>
                          <p:cTn id="37" fill="hold" nodeType="afterGroup">
                            <p:stCondLst>
                              <p:cond delay="14000"/>
                            </p:stCondLst>
                            <p:childTnLst>
                              <p:par>
                                <p:cTn id="38" presetID="47" presetClass="entr" fill="hold" nodeType="afterEffect">
                                  <p:stCondLst>
                                    <p:cond delay="0"/>
                                  </p:stCondLst>
                                  <p:childTnLst>
                                    <p:set>
                                      <p:cBhvr additive="repl">
                                        <p:cTn id="39" dur="1" fill="hold">
                                          <p:stCondLst>
                                            <p:cond delay="0"/>
                                          </p:stCondLst>
                                        </p:cTn>
                                        <p:tgtEl>
                                          <p:spTgt spid="32778"/>
                                        </p:tgtEl>
                                        <p:attrNameLst>
                                          <p:attrName>style.visibility</p:attrName>
                                        </p:attrNameLst>
                                      </p:cBhvr>
                                      <p:to>
                                        <p:strVal val="visible"/>
                                      </p:to>
                                    </p:set>
                                    <p:animEffect transition="in" filter="fade">
                                      <p:cBhvr additive="repl">
                                        <p:cTn id="40" dur="2000"/>
                                        <p:tgtEl>
                                          <p:spTgt spid="32778"/>
                                        </p:tgtEl>
                                      </p:cBhvr>
                                    </p:animEffect>
                                    <p:anim calcmode="lin" valueType="num">
                                      <p:cBhvr additive="repl">
                                        <p:cTn id="41" dur="2000" fill="hold"/>
                                        <p:tgtEl>
                                          <p:spTgt spid="32778"/>
                                        </p:tgtEl>
                                        <p:attrNameLst>
                                          <p:attrName>ppt_x</p:attrName>
                                        </p:attrNameLst>
                                      </p:cBhvr>
                                      <p:tavLst>
                                        <p:tav tm="100000">
                                          <p:val>
                                            <p:strVal val="#ppt_x"/>
                                          </p:val>
                                        </p:tav>
                                        <p:tav>
                                          <p:val>
                                            <p:strVal val="#ppt_x"/>
                                          </p:val>
                                        </p:tav>
                                      </p:tavLst>
                                    </p:anim>
                                    <p:anim calcmode="lin" valueType="num">
                                      <p:cBhvr additive="repl">
                                        <p:cTn id="42" dur="2000" fill="hold"/>
                                        <p:tgtEl>
                                          <p:spTgt spid="32778"/>
                                        </p:tgtEl>
                                        <p:attrNameLst>
                                          <p:attrName>ppt_y</p:attrName>
                                        </p:attrNameLst>
                                      </p:cBhvr>
                                      <p:tavLst>
                                        <p:tav tm="100000">
                                          <p:val>
                                            <p:strVal val="#ppt_y-.1"/>
                                          </p:val>
                                        </p:tav>
                                        <p:tav>
                                          <p:val>
                                            <p:strVal val="#ppt_y"/>
                                          </p:val>
                                        </p:tav>
                                      </p:tavLst>
                                    </p:anim>
                                  </p:childTnLst>
                                </p:cTn>
                              </p:par>
                            </p:childTnLst>
                          </p:cTn>
                        </p:par>
                        <p:par>
                          <p:cTn id="43" fill="hold" nodeType="afterGroup">
                            <p:stCondLst>
                              <p:cond delay="16000"/>
                            </p:stCondLst>
                            <p:childTnLst>
                              <p:par>
                                <p:cTn id="44" presetID="9" presetClass="entr" fill="hold" nodeType="afterEffect">
                                  <p:stCondLst>
                                    <p:cond delay="0"/>
                                  </p:stCondLst>
                                  <p:childTnLst>
                                    <p:set>
                                      <p:cBhvr additive="repl">
                                        <p:cTn id="45" dur="1" fill="hold">
                                          <p:stCondLst>
                                            <p:cond delay="0"/>
                                          </p:stCondLst>
                                        </p:cTn>
                                        <p:tgtEl>
                                          <p:spTgt spid="32780"/>
                                        </p:tgtEl>
                                        <p:attrNameLst>
                                          <p:attrName>style.visibility</p:attrName>
                                        </p:attrNameLst>
                                      </p:cBhvr>
                                      <p:to>
                                        <p:strVal val="visible"/>
                                      </p:to>
                                    </p:set>
                                    <p:animEffect transition="in" filter="dissolve">
                                      <p:cBhvr additive="repl">
                                        <p:cTn id="46" dur="2000"/>
                                        <p:tgtEl>
                                          <p:spTgt spid="32780"/>
                                        </p:tgtEl>
                                      </p:cBhvr>
                                    </p:animEffect>
                                  </p:childTnLst>
                                </p:cTn>
                              </p:par>
                            </p:childTnLst>
                          </p:cTn>
                        </p:par>
                        <p:par>
                          <p:cTn id="47" fill="hold" nodeType="afterGroup">
                            <p:stCondLst>
                              <p:cond delay="18000"/>
                            </p:stCondLst>
                            <p:childTnLst>
                              <p:par>
                                <p:cTn id="48" presetID="9" presetClass="entr" fill="hold" nodeType="afterEffect">
                                  <p:stCondLst>
                                    <p:cond delay="0"/>
                                  </p:stCondLst>
                                  <p:iterate type="lt">
                                    <p:tmPct val="0"/>
                                  </p:iterate>
                                  <p:childTnLst>
                                    <p:set>
                                      <p:cBhvr additive="repl">
                                        <p:cTn id="49" dur="1" fill="hold">
                                          <p:stCondLst>
                                            <p:cond delay="0"/>
                                          </p:stCondLst>
                                        </p:cTn>
                                        <p:tgtEl>
                                          <p:spTgt spid="32780">
                                            <p:txEl>
                                              <p:pRg st="0" end="0"/>
                                            </p:txEl>
                                          </p:spTgt>
                                        </p:tgtEl>
                                        <p:attrNameLst>
                                          <p:attrName>style.visibility</p:attrName>
                                        </p:attrNameLst>
                                      </p:cBhvr>
                                      <p:to>
                                        <p:strVal val="visible"/>
                                      </p:to>
                                    </p:set>
                                    <p:animEffect transition="in" filter="dissolve">
                                      <p:cBhvr additive="repl">
                                        <p:cTn id="50" dur="2000"/>
                                        <p:tgtEl>
                                          <p:spTgt spid="32780">
                                            <p:txEl>
                                              <p:pRg st="0" end="0"/>
                                            </p:txEl>
                                          </p:spTgt>
                                        </p:tgtEl>
                                      </p:cBhvr>
                                    </p:animEffect>
                                  </p:childTnLst>
                                </p:cTn>
                              </p:par>
                            </p:childTnLst>
                          </p:cTn>
                        </p:par>
                        <p:par>
                          <p:cTn id="51" fill="hold" nodeType="afterGroup">
                            <p:stCondLst>
                              <p:cond delay="20000"/>
                            </p:stCondLst>
                            <p:childTnLst>
                              <p:par>
                                <p:cTn id="52" presetID="42" presetClass="entr" fill="hold" nodeType="afterEffect">
                                  <p:stCondLst>
                                    <p:cond delay="0"/>
                                  </p:stCondLst>
                                  <p:childTnLst>
                                    <p:set>
                                      <p:cBhvr additive="repl">
                                        <p:cTn id="53" dur="1" fill="hold">
                                          <p:stCondLst>
                                            <p:cond delay="0"/>
                                          </p:stCondLst>
                                        </p:cTn>
                                        <p:tgtEl>
                                          <p:spTgt spid="32783"/>
                                        </p:tgtEl>
                                        <p:attrNameLst>
                                          <p:attrName>style.visibility</p:attrName>
                                        </p:attrNameLst>
                                      </p:cBhvr>
                                      <p:to>
                                        <p:strVal val="visible"/>
                                      </p:to>
                                    </p:set>
                                    <p:animEffect transition="in" filter="fade">
                                      <p:cBhvr additive="repl">
                                        <p:cTn id="54" dur="2000"/>
                                        <p:tgtEl>
                                          <p:spTgt spid="32783"/>
                                        </p:tgtEl>
                                      </p:cBhvr>
                                    </p:animEffect>
                                    <p:anim calcmode="lin" valueType="num">
                                      <p:cBhvr additive="repl">
                                        <p:cTn id="55" dur="2000" fill="hold"/>
                                        <p:tgtEl>
                                          <p:spTgt spid="32783"/>
                                        </p:tgtEl>
                                        <p:attrNameLst>
                                          <p:attrName>ppt_x</p:attrName>
                                        </p:attrNameLst>
                                      </p:cBhvr>
                                      <p:tavLst>
                                        <p:tav tm="100000">
                                          <p:val>
                                            <p:strVal val="#ppt_x"/>
                                          </p:val>
                                        </p:tav>
                                        <p:tav>
                                          <p:val>
                                            <p:strVal val="#ppt_x"/>
                                          </p:val>
                                        </p:tav>
                                      </p:tavLst>
                                    </p:anim>
                                    <p:anim calcmode="lin" valueType="num">
                                      <p:cBhvr additive="repl">
                                        <p:cTn id="56" dur="2000" fill="hold"/>
                                        <p:tgtEl>
                                          <p:spTgt spid="32783"/>
                                        </p:tgtEl>
                                        <p:attrNameLst>
                                          <p:attrName>ppt_y</p:attrName>
                                        </p:attrNameLst>
                                      </p:cBhvr>
                                      <p:tavLst>
                                        <p:tav tm="100000">
                                          <p:val>
                                            <p:strVal val="#ppt_y+.1"/>
                                          </p:val>
                                        </p:tav>
                                        <p:tav>
                                          <p:val>
                                            <p:strVal val="#ppt_y"/>
                                          </p:val>
                                        </p:tav>
                                      </p:tavLst>
                                    </p:anim>
                                  </p:childTnLst>
                                </p:cTn>
                              </p:par>
                            </p:childTnLst>
                          </p:cTn>
                        </p:par>
                        <p:par>
                          <p:cTn id="57" fill="hold" nodeType="afterGroup">
                            <p:stCondLst>
                              <p:cond delay="22000"/>
                            </p:stCondLst>
                            <p:childTnLst>
                              <p:par>
                                <p:cTn id="58" presetID="9" presetClass="entr" fill="hold" nodeType="afterEffect">
                                  <p:stCondLst>
                                    <p:cond delay="0"/>
                                  </p:stCondLst>
                                  <p:childTnLst>
                                    <p:set>
                                      <p:cBhvr additive="repl">
                                        <p:cTn id="59" dur="1" fill="hold">
                                          <p:stCondLst>
                                            <p:cond delay="0"/>
                                          </p:stCondLst>
                                        </p:cTn>
                                        <p:tgtEl>
                                          <p:spTgt spid="32775"/>
                                        </p:tgtEl>
                                        <p:attrNameLst>
                                          <p:attrName>style.visibility</p:attrName>
                                        </p:attrNameLst>
                                      </p:cBhvr>
                                      <p:to>
                                        <p:strVal val="visible"/>
                                      </p:to>
                                    </p:set>
                                    <p:animEffect transition="in" filter="dissolve">
                                      <p:cBhvr additive="repl">
                                        <p:cTn id="60" dur="2000"/>
                                        <p:tgtEl>
                                          <p:spTgt spid="32775"/>
                                        </p:tgtEl>
                                      </p:cBhvr>
                                    </p:animEffect>
                                  </p:childTnLst>
                                </p:cTn>
                              </p:par>
                            </p:childTnLst>
                          </p:cTn>
                        </p:par>
                        <p:par>
                          <p:cTn id="61" fill="hold" nodeType="afterGroup">
                            <p:stCondLst>
                              <p:cond delay="24000"/>
                            </p:stCondLst>
                            <p:childTnLst>
                              <p:par>
                                <p:cTn id="62" presetID="9" presetClass="entr" fill="hold" nodeType="afterEffect">
                                  <p:stCondLst>
                                    <p:cond delay="0"/>
                                  </p:stCondLst>
                                  <p:childTnLst>
                                    <p:set>
                                      <p:cBhvr additive="repl">
                                        <p:cTn id="63" dur="1" fill="hold">
                                          <p:stCondLst>
                                            <p:cond delay="0"/>
                                          </p:stCondLst>
                                        </p:cTn>
                                        <p:tgtEl>
                                          <p:spTgt spid="32781"/>
                                        </p:tgtEl>
                                        <p:attrNameLst>
                                          <p:attrName>style.visibility</p:attrName>
                                        </p:attrNameLst>
                                      </p:cBhvr>
                                      <p:to>
                                        <p:strVal val="visible"/>
                                      </p:to>
                                    </p:set>
                                    <p:animEffect transition="in" filter="dissolve">
                                      <p:cBhvr additive="repl">
                                        <p:cTn id="64" dur="2000"/>
                                        <p:tgtEl>
                                          <p:spTgt spid="32781"/>
                                        </p:tgtEl>
                                      </p:cBhvr>
                                    </p:animEffect>
                                  </p:childTnLst>
                                </p:cTn>
                              </p:par>
                            </p:childTnLst>
                          </p:cTn>
                        </p:par>
                        <p:par>
                          <p:cTn id="65" fill="hold" nodeType="afterGroup">
                            <p:stCondLst>
                              <p:cond delay="26000"/>
                            </p:stCondLst>
                            <p:childTnLst>
                              <p:par>
                                <p:cTn id="66" presetID="9" presetClass="entr" fill="hold" nodeType="afterEffect">
                                  <p:stCondLst>
                                    <p:cond delay="0"/>
                                  </p:stCondLst>
                                  <p:iterate type="lt">
                                    <p:tmPct val="0"/>
                                  </p:iterate>
                                  <p:childTnLst>
                                    <p:set>
                                      <p:cBhvr additive="repl">
                                        <p:cTn id="67" dur="1" fill="hold">
                                          <p:stCondLst>
                                            <p:cond delay="0"/>
                                          </p:stCondLst>
                                        </p:cTn>
                                        <p:tgtEl>
                                          <p:spTgt spid="32781">
                                            <p:txEl>
                                              <p:pRg st="0" end="0"/>
                                            </p:txEl>
                                          </p:spTgt>
                                        </p:tgtEl>
                                        <p:attrNameLst>
                                          <p:attrName>style.visibility</p:attrName>
                                        </p:attrNameLst>
                                      </p:cBhvr>
                                      <p:to>
                                        <p:strVal val="visible"/>
                                      </p:to>
                                    </p:set>
                                    <p:animEffect transition="in" filter="dissolve">
                                      <p:cBhvr additive="repl">
                                        <p:cTn id="68" dur="2000"/>
                                        <p:tgtEl>
                                          <p:spTgt spid="32781">
                                            <p:txEl>
                                              <p:pRg st="0" end="0"/>
                                            </p:txEl>
                                          </p:spTgt>
                                        </p:tgtEl>
                                      </p:cBhvr>
                                    </p:animEffect>
                                  </p:childTnLst>
                                </p:cTn>
                              </p:par>
                            </p:childTnLst>
                          </p:cTn>
                        </p:par>
                        <p:par>
                          <p:cTn id="69" fill="hold" nodeType="afterGroup">
                            <p:stCondLst>
                              <p:cond delay="28000"/>
                            </p:stCondLst>
                            <p:childTnLst>
                              <p:par>
                                <p:cTn id="70" presetID="9" presetClass="entr" fill="hold" nodeType="afterEffect">
                                  <p:stCondLst>
                                    <p:cond delay="0"/>
                                  </p:stCondLst>
                                  <p:iterate type="lt">
                                    <p:tmPct val="0"/>
                                  </p:iterate>
                                  <p:childTnLst>
                                    <p:set>
                                      <p:cBhvr additive="repl">
                                        <p:cTn id="71" dur="1" fill="hold">
                                          <p:stCondLst>
                                            <p:cond delay="0"/>
                                          </p:stCondLst>
                                        </p:cTn>
                                        <p:tgtEl>
                                          <p:spTgt spid="32781">
                                            <p:txEl>
                                              <p:pRg st="1" end="1"/>
                                            </p:txEl>
                                          </p:spTgt>
                                        </p:tgtEl>
                                        <p:attrNameLst>
                                          <p:attrName>style.visibility</p:attrName>
                                        </p:attrNameLst>
                                      </p:cBhvr>
                                      <p:to>
                                        <p:strVal val="visible"/>
                                      </p:to>
                                    </p:set>
                                    <p:animEffect transition="in" filter="dissolve">
                                      <p:cBhvr additive="repl">
                                        <p:cTn id="72" dur="2000"/>
                                        <p:tgtEl>
                                          <p:spTgt spid="32781">
                                            <p:txEl>
                                              <p:pRg st="1" end="1"/>
                                            </p:txEl>
                                          </p:spTgt>
                                        </p:tgtEl>
                                      </p:cBhvr>
                                    </p:animEffect>
                                  </p:childTnLst>
                                </p:cTn>
                              </p:par>
                            </p:childTnLst>
                          </p:cTn>
                        </p:par>
                        <p:par>
                          <p:cTn id="73" fill="hold" nodeType="afterGroup">
                            <p:stCondLst>
                              <p:cond delay="30000"/>
                            </p:stCondLst>
                            <p:childTnLst>
                              <p:par>
                                <p:cTn id="74" presetID="42" presetClass="entr" fill="hold" nodeType="afterEffect">
                                  <p:stCondLst>
                                    <p:cond delay="0"/>
                                  </p:stCondLst>
                                  <p:childTnLst>
                                    <p:set>
                                      <p:cBhvr additive="repl">
                                        <p:cTn id="75" dur="1" fill="hold">
                                          <p:stCondLst>
                                            <p:cond delay="0"/>
                                          </p:stCondLst>
                                        </p:cTn>
                                        <p:tgtEl>
                                          <p:spTgt spid="32784"/>
                                        </p:tgtEl>
                                        <p:attrNameLst>
                                          <p:attrName>style.visibility</p:attrName>
                                        </p:attrNameLst>
                                      </p:cBhvr>
                                      <p:to>
                                        <p:strVal val="visible"/>
                                      </p:to>
                                    </p:set>
                                    <p:animEffect transition="in" filter="fade">
                                      <p:cBhvr additive="repl">
                                        <p:cTn id="76" dur="2000"/>
                                        <p:tgtEl>
                                          <p:spTgt spid="32784"/>
                                        </p:tgtEl>
                                      </p:cBhvr>
                                    </p:animEffect>
                                    <p:anim calcmode="lin" valueType="num">
                                      <p:cBhvr additive="repl">
                                        <p:cTn id="77" dur="2000" fill="hold"/>
                                        <p:tgtEl>
                                          <p:spTgt spid="32784"/>
                                        </p:tgtEl>
                                        <p:attrNameLst>
                                          <p:attrName>ppt_x</p:attrName>
                                        </p:attrNameLst>
                                      </p:cBhvr>
                                      <p:tavLst>
                                        <p:tav tm="100000">
                                          <p:val>
                                            <p:strVal val="#ppt_x"/>
                                          </p:val>
                                        </p:tav>
                                        <p:tav>
                                          <p:val>
                                            <p:strVal val="#ppt_x"/>
                                          </p:val>
                                        </p:tav>
                                      </p:tavLst>
                                    </p:anim>
                                    <p:anim calcmode="lin" valueType="num">
                                      <p:cBhvr additive="repl">
                                        <p:cTn id="78" dur="2000" fill="hold"/>
                                        <p:tgtEl>
                                          <p:spTgt spid="32784"/>
                                        </p:tgtEl>
                                        <p:attrNameLst>
                                          <p:attrName>ppt_y</p:attrName>
                                        </p:attrNameLst>
                                      </p:cBhvr>
                                      <p:tavLst>
                                        <p:tav tm="100000">
                                          <p:val>
                                            <p:strVal val="#ppt_y+.1"/>
                                          </p:val>
                                        </p:tav>
                                        <p:tav>
                                          <p:val>
                                            <p:strVal val="#ppt_y"/>
                                          </p:val>
                                        </p:tav>
                                      </p:tavLst>
                                    </p:anim>
                                  </p:childTnLst>
                                </p:cTn>
                              </p:par>
                            </p:childTnLst>
                          </p:cTn>
                        </p:par>
                        <p:par>
                          <p:cTn id="79" fill="hold" nodeType="afterGroup">
                            <p:stCondLst>
                              <p:cond delay="32000"/>
                            </p:stCondLst>
                            <p:childTnLst>
                              <p:par>
                                <p:cTn id="80" presetID="9" presetClass="entr" fill="hold" nodeType="afterEffect">
                                  <p:stCondLst>
                                    <p:cond delay="0"/>
                                  </p:stCondLst>
                                  <p:childTnLst>
                                    <p:set>
                                      <p:cBhvr additive="repl">
                                        <p:cTn id="81" dur="1" fill="hold">
                                          <p:stCondLst>
                                            <p:cond delay="0"/>
                                          </p:stCondLst>
                                        </p:cTn>
                                        <p:tgtEl>
                                          <p:spTgt spid="32782"/>
                                        </p:tgtEl>
                                        <p:attrNameLst>
                                          <p:attrName>style.visibility</p:attrName>
                                        </p:attrNameLst>
                                      </p:cBhvr>
                                      <p:to>
                                        <p:strVal val="visible"/>
                                      </p:to>
                                    </p:set>
                                    <p:animEffect transition="in" filter="dissolve">
                                      <p:cBhvr additive="repl">
                                        <p:cTn id="82" dur="2000"/>
                                        <p:tgtEl>
                                          <p:spTgt spid="32782"/>
                                        </p:tgtEl>
                                      </p:cBhvr>
                                    </p:animEffect>
                                  </p:childTnLst>
                                </p:cTn>
                              </p:par>
                            </p:childTnLst>
                          </p:cTn>
                        </p:par>
                        <p:par>
                          <p:cTn id="83" fill="hold" nodeType="afterGroup">
                            <p:stCondLst>
                              <p:cond delay="34000"/>
                            </p:stCondLst>
                            <p:childTnLst>
                              <p:par>
                                <p:cTn id="84" presetID="27" presetClass="emph" fill="hold" nodeType="afterEffect">
                                  <p:stCondLst>
                                    <p:cond delay="0"/>
                                  </p:stCondLst>
                                  <p:iterate type="lt">
                                    <p:tmPct val="10000"/>
                                  </p:iterate>
                                  <p:childTnLst>
                                    <p:animClr clrSpc="rgb" dir="cw">
                                      <p:cBhvr additive="repl">
                                        <p:cTn id="85" dur="1000" autoRev="1" fill="hold" masterRel="sameClick"/>
                                        <p:tgtEl>
                                          <p:spTgt spid="32781">
                                            <p:txEl>
                                              <p:pRg st="0" end="0"/>
                                            </p:txEl>
                                          </p:spTgt>
                                        </p:tgtEl>
                                        <p:attrNameLst>
                                          <p:attrName>style.color</p:attrName>
                                        </p:attrNameLst>
                                      </p:cBhvr>
                                      <p:to>
                                        <a:srgbClr val="00FFFF"/>
                                      </p:to>
                                    </p:animClr>
                                    <p:animClr clrSpc="rgb" dir="cw">
                                      <p:cBhvr additive="repl">
                                        <p:cTn id="86" dur="1000" autoRev="1" fill="hold" masterRel="sameClick"/>
                                        <p:tgtEl>
                                          <p:spTgt spid="32781">
                                            <p:txEl>
                                              <p:pRg st="0" end="0"/>
                                            </p:txEl>
                                          </p:spTgt>
                                        </p:tgtEl>
                                        <p:attrNameLst>
                                          <p:attrName>fillColor</p:attrName>
                                        </p:attrNameLst>
                                      </p:cBhvr>
                                      <p:to>
                                        <a:srgbClr val="00FFFF"/>
                                      </p:to>
                                    </p:animClr>
                                    <p:set>
                                      <p:cBhvr additive="repl">
                                        <p:cTn id="87" dur="1000" autoRev="1" fill="hold"/>
                                        <p:tgtEl>
                                          <p:spTgt spid="32781">
                                            <p:txEl>
                                              <p:pRg st="0" end="0"/>
                                            </p:txEl>
                                          </p:spTgt>
                                        </p:tgtEl>
                                        <p:attrNameLst>
                                          <p:attrName>fill.type</p:attrName>
                                        </p:attrNameLst>
                                      </p:cBhvr>
                                      <p:to>
                                        <p:strVal val="solid"/>
                                      </p:to>
                                    </p:set>
                                  </p:childTnLst>
                                </p:cTn>
                              </p:par>
                            </p:childTnLst>
                          </p:cTn>
                        </p:par>
                        <p:par>
                          <p:cTn id="88" fill="hold" nodeType="afterGroup">
                            <p:stCondLst>
                              <p:cond delay="40000"/>
                            </p:stCondLst>
                            <p:childTnLst>
                              <p:par>
                                <p:cTn id="89" presetID="27" presetClass="emph" fill="hold" nodeType="afterEffect">
                                  <p:stCondLst>
                                    <p:cond delay="0"/>
                                  </p:stCondLst>
                                  <p:iterate type="lt">
                                    <p:tmPct val="10000"/>
                                  </p:iterate>
                                  <p:childTnLst>
                                    <p:animClr clrSpc="rgb" dir="cw">
                                      <p:cBhvr additive="repl">
                                        <p:cTn id="90" dur="1000" autoRev="1" fill="hold" masterRel="sameClick"/>
                                        <p:tgtEl>
                                          <p:spTgt spid="32781">
                                            <p:txEl>
                                              <p:pRg st="1" end="1"/>
                                            </p:txEl>
                                          </p:spTgt>
                                        </p:tgtEl>
                                        <p:attrNameLst>
                                          <p:attrName>style.color</p:attrName>
                                        </p:attrNameLst>
                                      </p:cBhvr>
                                      <p:to>
                                        <a:srgbClr val="00FFFF"/>
                                      </p:to>
                                    </p:animClr>
                                    <p:animClr clrSpc="rgb" dir="cw">
                                      <p:cBhvr additive="repl">
                                        <p:cTn id="91" dur="1000" autoRev="1" fill="hold" masterRel="sameClick"/>
                                        <p:tgtEl>
                                          <p:spTgt spid="32781">
                                            <p:txEl>
                                              <p:pRg st="1" end="1"/>
                                            </p:txEl>
                                          </p:spTgt>
                                        </p:tgtEl>
                                        <p:attrNameLst>
                                          <p:attrName>fillColor</p:attrName>
                                        </p:attrNameLst>
                                      </p:cBhvr>
                                      <p:to>
                                        <a:srgbClr val="00FFFF"/>
                                      </p:to>
                                    </p:animClr>
                                    <p:set>
                                      <p:cBhvr additive="repl">
                                        <p:cTn id="92" dur="1000" autoRev="1" fill="hold"/>
                                        <p:tgtEl>
                                          <p:spTgt spid="32781">
                                            <p:txEl>
                                              <p:pRg st="1" end="1"/>
                                            </p:txEl>
                                          </p:spTgt>
                                        </p:tgtEl>
                                        <p:attrNameLst>
                                          <p:attrName>fill.type</p:attrName>
                                        </p:attrNameLst>
                                      </p:cBhvr>
                                      <p:to>
                                        <p:strVal val="solid"/>
                                      </p:to>
                                    </p:set>
                                  </p:childTnLst>
                                </p:cTn>
                              </p:par>
                            </p:childTnLst>
                          </p:cTn>
                        </p:par>
                        <p:par>
                          <p:cTn id="93" fill="hold" nodeType="afterGroup">
                            <p:stCondLst>
                              <p:cond delay="44400"/>
                            </p:stCondLst>
                            <p:childTnLst>
                              <p:par>
                                <p:cTn id="94" presetID="27" presetClass="emph" fill="hold" nodeType="afterEffect">
                                  <p:stCondLst>
                                    <p:cond delay="0"/>
                                  </p:stCondLst>
                                  <p:iterate type="lt">
                                    <p:tmPct val="10000"/>
                                  </p:iterate>
                                  <p:childTnLst>
                                    <p:animClr clrSpc="rgb" dir="cw">
                                      <p:cBhvr additive="repl">
                                        <p:cTn id="95" dur="1000" autoRev="1" fill="hold" masterRel="sameClick"/>
                                        <p:tgtEl>
                                          <p:spTgt spid="32780">
                                            <p:txEl>
                                              <p:pRg st="0" end="0"/>
                                            </p:txEl>
                                          </p:spTgt>
                                        </p:tgtEl>
                                        <p:attrNameLst>
                                          <p:attrName>style.color</p:attrName>
                                        </p:attrNameLst>
                                      </p:cBhvr>
                                      <p:to>
                                        <a:srgbClr val="00FFFF"/>
                                      </p:to>
                                    </p:animClr>
                                    <p:animClr clrSpc="rgb" dir="cw">
                                      <p:cBhvr additive="repl">
                                        <p:cTn id="96" dur="1000" autoRev="1" fill="hold" masterRel="sameClick"/>
                                        <p:tgtEl>
                                          <p:spTgt spid="32780">
                                            <p:txEl>
                                              <p:pRg st="0" end="0"/>
                                            </p:txEl>
                                          </p:spTgt>
                                        </p:tgtEl>
                                        <p:attrNameLst>
                                          <p:attrName>fillColor</p:attrName>
                                        </p:attrNameLst>
                                      </p:cBhvr>
                                      <p:to>
                                        <a:srgbClr val="00FFFF"/>
                                      </p:to>
                                    </p:animClr>
                                    <p:set>
                                      <p:cBhvr additive="repl">
                                        <p:cTn id="97" dur="1000" autoRev="1" fill="hold"/>
                                        <p:tgtEl>
                                          <p:spTgt spid="32780">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759023"/>
            <a:ext cx="9144000" cy="6102716"/>
            <a:chOff x="0" y="759023"/>
            <a:chExt cx="9144000" cy="6102716"/>
          </a:xfrm>
        </p:grpSpPr>
        <p:pic>
          <p:nvPicPr>
            <p:cNvPr id="2" name="Picture 1"/>
            <p:cNvPicPr>
              <a:picLocks noChangeAspect="1"/>
            </p:cNvPicPr>
            <p:nvPr/>
          </p:nvPicPr>
          <p:blipFill>
            <a:blip r:embed="rId3"/>
            <a:stretch>
              <a:fillRect/>
            </a:stretch>
          </p:blipFill>
          <p:spPr>
            <a:xfrm>
              <a:off x="0" y="759023"/>
              <a:ext cx="9144000" cy="6098977"/>
            </a:xfrm>
            <a:prstGeom prst="rect">
              <a:avLst/>
            </a:prstGeom>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491110" y="6142072"/>
              <a:ext cx="2652889" cy="719667"/>
            </a:xfrm>
            <a:prstGeom prst="rect">
              <a:avLst/>
            </a:prstGeom>
          </p:spPr>
        </p:pic>
      </p:grpSp>
      <p:sp>
        <p:nvSpPr>
          <p:cNvPr id="900098" name="Rectangle 2"/>
          <p:cNvSpPr>
            <a:spLocks noGrp="1" noChangeArrowheads="1"/>
          </p:cNvSpPr>
          <p:nvPr>
            <p:ph type="ctrTitle"/>
          </p:nvPr>
        </p:nvSpPr>
        <p:spPr>
          <a:xfrm>
            <a:off x="0" y="1095"/>
            <a:ext cx="9144000" cy="1646825"/>
          </a:xfrm>
          <a:effectLst>
            <a:outerShdw blurRad="63500" dist="35921" dir="2700000" algn="ctr" rotWithShape="0">
              <a:schemeClr val="tx2">
                <a:alpha val="74998"/>
              </a:schemeClr>
            </a:outerShdw>
          </a:effectLst>
        </p:spPr>
        <p:txBody>
          <a:bodyPr anchor="t"/>
          <a:lstStyle/>
          <a:p>
            <a:pPr>
              <a:lnSpc>
                <a:spcPct val="70000"/>
              </a:lnSpc>
              <a:defRPr/>
            </a:pPr>
            <a:r>
              <a:rPr lang="en-US" b="1" dirty="0">
                <a:effectLst>
                  <a:glow rad="127000">
                    <a:schemeClr val="tx1"/>
                  </a:glow>
                </a:effectLst>
                <a:latin typeface="Arial" charset="0"/>
                <a:ea typeface="ＭＳ Ｐゴシック" charset="0"/>
                <a:cs typeface="ＭＳ Ｐゴシック" charset="0"/>
              </a:rPr>
              <a:t>How can you </a:t>
            </a:r>
            <a:r>
              <a:rPr lang="en-US" sz="6600" b="1" dirty="0">
                <a:solidFill>
                  <a:srgbClr val="FFFF00"/>
                </a:solidFill>
                <a:effectLst>
                  <a:glow rad="127000">
                    <a:schemeClr val="tx1"/>
                  </a:glow>
                </a:effectLst>
                <a:latin typeface="Arial" charset="0"/>
                <a:ea typeface="ＭＳ Ｐゴシック" charset="0"/>
                <a:cs typeface="ＭＳ Ｐゴシック" charset="0"/>
              </a:rPr>
              <a:t>be faithful</a:t>
            </a:r>
            <a:r>
              <a:rPr lang="en-US" sz="8800" b="1" dirty="0">
                <a:effectLst>
                  <a:glow rad="127000">
                    <a:schemeClr val="tx1"/>
                  </a:glow>
                </a:effectLst>
                <a:latin typeface="Arial" charset="0"/>
                <a:ea typeface="ＭＳ Ｐゴシック" charset="0"/>
                <a:cs typeface="ＭＳ Ｐゴシック" charset="0"/>
              </a:rPr>
              <a:t> </a:t>
            </a:r>
            <a:br>
              <a:rPr lang="en-US" sz="6600"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to God in a world of idols?</a:t>
            </a:r>
          </a:p>
        </p:txBody>
      </p:sp>
      <p:sp>
        <p:nvSpPr>
          <p:cNvPr id="5" name="TextBox 4"/>
          <p:cNvSpPr txBox="1"/>
          <p:nvPr/>
        </p:nvSpPr>
        <p:spPr>
          <a:xfrm>
            <a:off x="3048001" y="2551043"/>
            <a:ext cx="3324087" cy="2308324"/>
          </a:xfrm>
          <a:prstGeom prst="rect">
            <a:avLst/>
          </a:prstGeom>
          <a:solidFill>
            <a:srgbClr val="FFABBA"/>
          </a:solidFill>
          <a:ln w="57150" cmpd="sng">
            <a:solidFill>
              <a:srgbClr val="C81234"/>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400" normalizeH="0" baseline="0" noProof="0" dirty="0">
                <a:ln>
                  <a:noFill/>
                </a:ln>
                <a:solidFill>
                  <a:srgbClr val="C81234"/>
                </a:solidFill>
                <a:effectLst/>
                <a:uLnTx/>
                <a:uFillTx/>
                <a:latin typeface="Arial"/>
                <a:ea typeface="+mn-ea"/>
                <a:cs typeface="Arial"/>
              </a:rPr>
              <a:t>IDOLS</a:t>
            </a:r>
            <a:br>
              <a:rPr kumimoji="0" lang="en-US" sz="4800" b="0" i="0" u="none" strike="noStrike" kern="1200" cap="none" spc="400" normalizeH="0" baseline="0" noProof="0" dirty="0">
                <a:ln>
                  <a:noFill/>
                </a:ln>
                <a:solidFill>
                  <a:srgbClr val="C81234"/>
                </a:solidFill>
                <a:effectLst/>
                <a:uLnTx/>
                <a:uFillTx/>
                <a:latin typeface="Arial"/>
                <a:ea typeface="+mn-ea"/>
                <a:cs typeface="Arial"/>
              </a:rPr>
            </a:br>
            <a:r>
              <a:rPr kumimoji="0" lang="en-US" sz="4800" b="0" i="0" u="none" strike="noStrike" kern="1200" cap="none" spc="400" normalizeH="0" baseline="0" noProof="0" dirty="0">
                <a:ln>
                  <a:noFill/>
                </a:ln>
                <a:solidFill>
                  <a:srgbClr val="C81234"/>
                </a:solidFill>
                <a:effectLst/>
                <a:uLnTx/>
                <a:uFillTx/>
                <a:latin typeface="Arial"/>
                <a:ea typeface="+mn-ea"/>
                <a:cs typeface="Arial"/>
              </a:rPr>
              <a:t>of the </a:t>
            </a:r>
            <a:br>
              <a:rPr kumimoji="0" lang="en-US" sz="4800" b="0" i="0" u="none" strike="noStrike" kern="1200" cap="none" spc="400" normalizeH="0" baseline="0" noProof="0" dirty="0">
                <a:ln>
                  <a:noFill/>
                </a:ln>
                <a:solidFill>
                  <a:srgbClr val="C81234"/>
                </a:solidFill>
                <a:effectLst/>
                <a:uLnTx/>
                <a:uFillTx/>
                <a:latin typeface="Arial"/>
                <a:ea typeface="+mn-ea"/>
                <a:cs typeface="Arial"/>
              </a:rPr>
            </a:br>
            <a:r>
              <a:rPr kumimoji="0" lang="en-US" sz="4800" b="0" i="0" u="none" strike="noStrike" kern="1200" cap="none" spc="400" normalizeH="0" baseline="0" noProof="0" dirty="0">
                <a:ln>
                  <a:noFill/>
                </a:ln>
                <a:solidFill>
                  <a:srgbClr val="C81234"/>
                </a:solidFill>
                <a:effectLst/>
                <a:uLnTx/>
                <a:uFillTx/>
                <a:latin typeface="Arial"/>
                <a:ea typeface="+mn-ea"/>
                <a:cs typeface="Arial"/>
              </a:rPr>
              <a:t>HEART</a:t>
            </a:r>
          </a:p>
        </p:txBody>
      </p:sp>
      <p:sp>
        <p:nvSpPr>
          <p:cNvPr id="7" name="Rectangle 2">
            <a:extLst>
              <a:ext uri="{FF2B5EF4-FFF2-40B4-BE49-F238E27FC236}">
                <a16:creationId xmlns:a16="http://schemas.microsoft.com/office/drawing/2014/main" id="{2ABEC216-0D72-F045-A75E-E8921FFE2330}"/>
              </a:ext>
            </a:extLst>
          </p:cNvPr>
          <p:cNvSpPr txBox="1">
            <a:spLocks noChangeArrowheads="1"/>
          </p:cNvSpPr>
          <p:nvPr/>
        </p:nvSpPr>
        <p:spPr bwMode="auto">
          <a:xfrm>
            <a:off x="0" y="5185548"/>
            <a:ext cx="9144000" cy="1375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70000"/>
              </a:lnSpc>
              <a:spcBef>
                <a:spcPct val="0"/>
              </a:spcBef>
              <a:spcAft>
                <a:spcPct val="0"/>
              </a:spcAft>
              <a:buClrTx/>
              <a:buSzTx/>
              <a:buFontTx/>
              <a:buNone/>
              <a:tabLst/>
              <a:defRPr/>
            </a:pPr>
            <a:r>
              <a:rPr kumimoji="0" lang="en-US" sz="7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ways</a:t>
            </a:r>
          </a:p>
        </p:txBody>
      </p:sp>
    </p:spTree>
    <p:extLst>
      <p:ext uri="{BB962C8B-B14F-4D97-AF65-F5344CB8AC3E}">
        <p14:creationId xmlns:p14="http://schemas.microsoft.com/office/powerpoint/2010/main" val="1884993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7211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3725333" cy="4155327"/>
          </a:xfrm>
          <a:effectLst/>
        </p:spPr>
        <p:txBody>
          <a:bodyPr anchor="t"/>
          <a:lstStyle/>
          <a:p>
            <a:pPr>
              <a:defRPr/>
            </a:pPr>
            <a:r>
              <a:rPr lang="en-US" sz="4800" b="1" dirty="0">
                <a:solidFill>
                  <a:schemeClr val="tx1"/>
                </a:solidFill>
                <a:effectLst/>
                <a:latin typeface="Arial" charset="0"/>
                <a:ea typeface="ＭＳ Ｐゴシック" charset="0"/>
                <a:cs typeface="ＭＳ Ｐゴシック" charset="0"/>
              </a:rPr>
              <a:t>I. Grasp that the King </a:t>
            </a:r>
            <a:r>
              <a:rPr lang="en-US" sz="4800" b="1" dirty="0">
                <a:solidFill>
                  <a:srgbClr val="0000FF"/>
                </a:solidFill>
                <a:effectLst/>
                <a:latin typeface="Arial" charset="0"/>
                <a:ea typeface="ＭＳ Ｐゴシック" charset="0"/>
                <a:cs typeface="ＭＳ Ｐゴシック" charset="0"/>
              </a:rPr>
              <a:t>chose</a:t>
            </a:r>
            <a:r>
              <a:rPr lang="en-US" sz="4800" b="1" dirty="0">
                <a:solidFill>
                  <a:schemeClr val="tx1"/>
                </a:solidFill>
                <a:effectLst/>
                <a:latin typeface="Arial" charset="0"/>
                <a:ea typeface="ＭＳ Ｐゴシック" charset="0"/>
                <a:cs typeface="ＭＳ Ｐゴシック" charset="0"/>
              </a:rPr>
              <a:t> you to rule (Gen 1-11).</a:t>
            </a:r>
          </a:p>
        </p:txBody>
      </p:sp>
    </p:spTree>
    <p:extLst>
      <p:ext uri="{BB962C8B-B14F-4D97-AF65-F5344CB8AC3E}">
        <p14:creationId xmlns:p14="http://schemas.microsoft.com/office/powerpoint/2010/main" val="2589590337"/>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5"/>
            <a:ext cx="9144000" cy="2030476"/>
          </a:xfrm>
          <a:effectLst/>
        </p:spPr>
        <p:txBody>
          <a:bodyPr anchor="t"/>
          <a:lstStyle/>
          <a:p>
            <a:pPr>
              <a:defRPr/>
            </a:pPr>
            <a:r>
              <a:rPr lang="en-US" sz="4800" b="1" dirty="0">
                <a:solidFill>
                  <a:schemeClr val="tx1"/>
                </a:solidFill>
                <a:effectLst/>
                <a:latin typeface="Arial" charset="0"/>
                <a:ea typeface="ＭＳ Ｐゴシック" charset="0"/>
                <a:cs typeface="ＭＳ Ｐゴシック" charset="0"/>
              </a:rPr>
              <a:t>II. Grasp that the King </a:t>
            </a:r>
            <a:r>
              <a:rPr lang="en-US" sz="4800" b="1" dirty="0">
                <a:solidFill>
                  <a:srgbClr val="0000FF"/>
                </a:solidFill>
                <a:effectLst/>
                <a:latin typeface="Arial" charset="0"/>
                <a:ea typeface="ＭＳ Ｐゴシック" charset="0"/>
                <a:cs typeface="ＭＳ Ｐゴシック" charset="0"/>
              </a:rPr>
              <a:t>promised </a:t>
            </a:r>
            <a:r>
              <a:rPr lang="en-US" sz="4800" b="1" dirty="0">
                <a:solidFill>
                  <a:schemeClr val="tx1"/>
                </a:solidFill>
                <a:effectLst/>
                <a:latin typeface="Arial" charset="0"/>
                <a:ea typeface="ＭＳ Ｐゴシック" charset="0"/>
                <a:cs typeface="ＭＳ Ｐゴシック" charset="0"/>
              </a:rPr>
              <a:t>you blessings </a:t>
            </a:r>
            <a:br>
              <a:rPr lang="en-US" sz="4800" b="1" dirty="0">
                <a:solidFill>
                  <a:schemeClr val="tx1"/>
                </a:solidFill>
                <a:effectLst/>
                <a:latin typeface="Arial" charset="0"/>
                <a:ea typeface="ＭＳ Ｐゴシック" charset="0"/>
                <a:cs typeface="ＭＳ Ｐゴシック" charset="0"/>
              </a:rPr>
            </a:br>
            <a:r>
              <a:rPr lang="en-US" sz="4800" b="1" dirty="0">
                <a:solidFill>
                  <a:schemeClr val="tx1"/>
                </a:solidFill>
                <a:effectLst/>
                <a:latin typeface="Arial" charset="0"/>
                <a:ea typeface="ＭＳ Ｐゴシック" charset="0"/>
                <a:cs typeface="ＭＳ Ｐゴシック" charset="0"/>
              </a:rPr>
              <a:t>(Gen 12–50).</a:t>
            </a:r>
          </a:p>
        </p:txBody>
      </p:sp>
      <p:pic>
        <p:nvPicPr>
          <p:cNvPr id="3" name="Picture 2"/>
          <p:cNvPicPr>
            <a:picLocks noChangeAspect="1"/>
          </p:cNvPicPr>
          <p:nvPr/>
        </p:nvPicPr>
        <p:blipFill rotWithShape="1">
          <a:blip r:embed="rId4"/>
          <a:srcRect t="6618"/>
          <a:stretch/>
        </p:blipFill>
        <p:spPr>
          <a:xfrm>
            <a:off x="0" y="2396434"/>
            <a:ext cx="9144000" cy="4461565"/>
          </a:xfrm>
          <a:prstGeom prst="rect">
            <a:avLst/>
          </a:prstGeom>
        </p:spPr>
      </p:pic>
    </p:spTree>
    <p:extLst>
      <p:ext uri="{BB962C8B-B14F-4D97-AF65-F5344CB8AC3E}">
        <p14:creationId xmlns:p14="http://schemas.microsoft.com/office/powerpoint/2010/main" val="3940956454"/>
      </p:ext>
    </p:extLst>
  </p:cSld>
  <p:clrMapOvr>
    <a:overrideClrMapping bg1="lt1" tx1="dk1" bg2="lt2" tx2="dk2" accent1="accent1" accent2="accent2" accent3="accent3" accent4="accent4" accent5="accent5" accent6="accent6" hlink="hlink" folHlink="folHlink"/>
  </p:clrMapOvr>
  <p:transition/>
</p:sld>
</file>

<file path=ppt/slides/slide5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0" y="1602008"/>
            <a:ext cx="9144000"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mr-IN" sz="4000" b="1" dirty="0">
                <a:solidFill>
                  <a:srgbClr val="FFFFFF"/>
                </a:solidFill>
                <a:effectLst>
                  <a:glow rad="127000">
                    <a:srgbClr val="000000"/>
                  </a:glow>
                </a:effectLst>
                <a:latin typeface="Arial" charset="0"/>
                <a:ea typeface="ＭＳ Ｐゴシック" charset="0"/>
                <a:cs typeface="ＭＳ Ｐゴシック" charset="0"/>
              </a:rPr>
              <a:t>"</a:t>
            </a:r>
            <a:r>
              <a:rPr lang="en-US" sz="4000" b="1" dirty="0">
                <a:solidFill>
                  <a:srgbClr val="FFFFFF"/>
                </a:solidFill>
                <a:effectLst>
                  <a:glow rad="127000">
                    <a:srgbClr val="000000"/>
                  </a:glow>
                </a:effectLst>
                <a:latin typeface="Arial" charset="0"/>
                <a:ea typeface="ＭＳ Ｐゴシック" charset="0"/>
                <a:cs typeface="ＭＳ Ｐゴシック" charset="0"/>
              </a:rPr>
              <a:t>I will bless you</a:t>
            </a:r>
            <a:r>
              <a:rPr lang="is-IS" sz="4000" b="1" dirty="0">
                <a:solidFill>
                  <a:srgbClr val="FFFFFF"/>
                </a:solidFill>
                <a:effectLst>
                  <a:glow rad="127000">
                    <a:srgbClr val="000000"/>
                  </a:glow>
                </a:effectLst>
                <a:latin typeface="Arial" charset="0"/>
                <a:ea typeface="ＭＳ Ｐゴシック" charset="0"/>
                <a:cs typeface="ＭＳ Ｐゴシック" charset="0"/>
              </a:rPr>
              <a:t>… and all peoples on earth will be blessed through you</a:t>
            </a:r>
            <a:r>
              <a:rPr lang="mr-IN" sz="4000" b="1" dirty="0">
                <a:solidFill>
                  <a:srgbClr val="FFFFFF"/>
                </a:solidFill>
                <a:effectLst>
                  <a:glow rad="127000">
                    <a:srgbClr val="000000"/>
                  </a:glow>
                </a:effectLst>
                <a:latin typeface="Arial" charset="0"/>
                <a:ea typeface="ＭＳ Ｐゴシック" charset="0"/>
                <a:cs typeface="ＭＳ Ｐゴシック" charset="0"/>
              </a:rPr>
              <a:t>"</a:t>
            </a:r>
            <a:r>
              <a:rPr lang="is-IS" sz="4000" b="1" dirty="0">
                <a:solidFill>
                  <a:srgbClr val="FFFFFF"/>
                </a:solidFill>
                <a:effectLst>
                  <a:glow rad="127000">
                    <a:srgbClr val="000000"/>
                  </a:glow>
                </a:effectLst>
                <a:latin typeface="Arial" charset="0"/>
                <a:ea typeface="ＭＳ Ｐゴシック" charset="0"/>
                <a:cs typeface="ＭＳ Ｐゴシック" charset="0"/>
              </a:rPr>
              <a:t> </a:t>
            </a:r>
            <a:br>
              <a:rPr lang="is-IS" sz="4000" b="1" dirty="0">
                <a:solidFill>
                  <a:srgbClr val="FFFFFF"/>
                </a:solidFill>
                <a:effectLst>
                  <a:glow rad="127000">
                    <a:srgbClr val="000000"/>
                  </a:glow>
                </a:effectLst>
                <a:latin typeface="Arial" charset="0"/>
                <a:ea typeface="ＭＳ Ｐゴシック" charset="0"/>
                <a:cs typeface="ＭＳ Ｐゴシック" charset="0"/>
              </a:rPr>
            </a:br>
            <a:r>
              <a:rPr lang="is-IS" sz="4000" b="1" dirty="0">
                <a:solidFill>
                  <a:srgbClr val="FFFFFF"/>
                </a:solidFill>
                <a:effectLst>
                  <a:glow rad="127000">
                    <a:srgbClr val="000000"/>
                  </a:glow>
                </a:effectLst>
                <a:latin typeface="Arial" charset="0"/>
                <a:ea typeface="ＭＳ Ｐゴシック" charset="0"/>
                <a:cs typeface="ＭＳ Ｐゴシック" charset="0"/>
              </a:rPr>
              <a:t>(Genesis 12:1-3)</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4800" b="1" dirty="0">
                <a:solidFill>
                  <a:srgbClr val="FFFFFF"/>
                </a:solidFill>
                <a:effectLst>
                  <a:glow rad="127000">
                    <a:srgbClr val="000000"/>
                  </a:glow>
                </a:effectLst>
                <a:latin typeface="Arial" charset="0"/>
                <a:ea typeface="ＭＳ Ｐゴシック" charset="0"/>
                <a:cs typeface="ＭＳ Ｐゴシック" charset="0"/>
              </a:rPr>
              <a:t>Genesis</a:t>
            </a:r>
          </a:p>
        </p:txBody>
      </p:sp>
      <p:sp>
        <p:nvSpPr>
          <p:cNvPr id="7" name="Text Box 24"/>
          <p:cNvSpPr txBox="1">
            <a:spLocks noChangeArrowheads="1"/>
          </p:cNvSpPr>
          <p:nvPr/>
        </p:nvSpPr>
        <p:spPr bwMode="auto">
          <a:xfrm>
            <a:off x="8472410" y="65344"/>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zh-CN" b="1" dirty="0" err="1">
                <a:solidFill>
                  <a:prstClr val="white"/>
                </a:solidFill>
                <a:effectLst>
                  <a:outerShdw blurRad="50800" dist="38100" dir="2700000" algn="tl" rotWithShape="0">
                    <a:srgbClr val="000000">
                      <a:alpha val="96000"/>
                    </a:srgbClr>
                  </a:outerShdw>
                </a:effectLst>
                <a:latin typeface="Arial"/>
                <a:cs typeface="Arial"/>
              </a:rPr>
              <a:t>56</a:t>
            </a:r>
            <a:endParaRPr lang="en-US" altLang="zh-CN" b="1" dirty="0">
              <a:solidFill>
                <a:prstClr val="white"/>
              </a:solidFill>
              <a:effectLst>
                <a:outerShdw blurRad="50800" dist="38100" dir="2700000" algn="tl" rotWithShape="0">
                  <a:srgbClr val="000000">
                    <a:alpha val="96000"/>
                  </a:srgbClr>
                </a:outerShdw>
              </a:effectLst>
              <a:latin typeface="Arial"/>
              <a:cs typeface="Arial"/>
            </a:endParaRPr>
          </a:p>
        </p:txBody>
      </p:sp>
    </p:spTree>
    <p:extLst>
      <p:ext uri="{BB962C8B-B14F-4D97-AF65-F5344CB8AC3E}">
        <p14:creationId xmlns:p14="http://schemas.microsoft.com/office/powerpoint/2010/main" val="2906168945"/>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en-US" b="1" dirty="0">
                <a:solidFill>
                  <a:schemeClr val="bg1"/>
                </a:solidFill>
                <a:effectLst>
                  <a:glow rad="101600">
                    <a:schemeClr val="tx1">
                      <a:alpha val="99000"/>
                    </a:schemeClr>
                  </a:glow>
                </a:effectLst>
              </a:rPr>
              <a:t>Genesis Kingdom Statement</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r>
              <a:rPr lang="en-US" b="1" dirty="0">
                <a:solidFill>
                  <a:prstClr val="white"/>
                </a:solidFill>
                <a:effectLst>
                  <a:glow rad="101600">
                    <a:prstClr val="black">
                      <a:alpha val="99000"/>
                    </a:prstClr>
                  </a:glow>
                </a:effectLst>
                <a:latin typeface="Calibri"/>
              </a:rPr>
              <a:t>God created a perfect kingdom (1–2), but man gave up his rule to Satan (3), so God </a:t>
            </a:r>
            <a:r>
              <a:rPr lang="en-US" b="1" dirty="0">
                <a:solidFill>
                  <a:srgbClr val="FFFF00"/>
                </a:solidFill>
                <a:effectLst>
                  <a:glow rad="101600">
                    <a:prstClr val="black">
                      <a:alpha val="99000"/>
                    </a:prstClr>
                  </a:glow>
                </a:effectLst>
                <a:latin typeface="Calibri"/>
              </a:rPr>
              <a:t>elected</a:t>
            </a:r>
            <a:r>
              <a:rPr lang="en-US" b="1" dirty="0">
                <a:solidFill>
                  <a:prstClr val="white"/>
                </a:solidFill>
                <a:effectLst>
                  <a:glow rad="101600">
                    <a:prstClr val="black">
                      <a:alpha val="99000"/>
                    </a:prstClr>
                  </a:glow>
                </a:effectLst>
                <a:latin typeface="Calibri"/>
              </a:rPr>
              <a:t> a seed to produce a ruler (4–11) to bless all nations in Abraham (12–50).</a:t>
            </a:r>
          </a:p>
        </p:txBody>
      </p:sp>
      <p:sp>
        <p:nvSpPr>
          <p:cNvPr id="5" name="Text Box 24"/>
          <p:cNvSpPr txBox="1">
            <a:spLocks noChangeArrowheads="1"/>
          </p:cNvSpPr>
          <p:nvPr/>
        </p:nvSpPr>
        <p:spPr bwMode="auto">
          <a:xfrm>
            <a:off x="8517030" y="65344"/>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tLang="zh-CN" b="1" dirty="0">
                <a:solidFill>
                  <a:prstClr val="white"/>
                </a:solidFill>
                <a:effectLst>
                  <a:outerShdw blurRad="50800" dist="38100" dir="2700000" algn="tl" rotWithShape="0">
                    <a:srgbClr val="000000">
                      <a:alpha val="96000"/>
                    </a:srgbClr>
                  </a:outerShdw>
                </a:effectLst>
                <a:latin typeface="Arial"/>
                <a:cs typeface="Arial"/>
              </a:rPr>
              <a:t>39</a:t>
            </a:r>
          </a:p>
        </p:txBody>
      </p:sp>
    </p:spTree>
    <p:extLst>
      <p:ext uri="{BB962C8B-B14F-4D97-AF65-F5344CB8AC3E}">
        <p14:creationId xmlns:p14="http://schemas.microsoft.com/office/powerpoint/2010/main" val="14431592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8" name="AutoShape 2"/>
          <p:cNvSpPr>
            <a:spLocks noChangeArrowheads="1"/>
          </p:cNvSpPr>
          <p:nvPr/>
        </p:nvSpPr>
        <p:spPr bwMode="auto">
          <a:xfrm>
            <a:off x="4381500" y="1806575"/>
            <a:ext cx="2133600" cy="1295400"/>
          </a:xfrm>
          <a:prstGeom prst="triangle">
            <a:avLst>
              <a:gd name="adj" fmla="val 50000"/>
            </a:avLst>
          </a:prstGeom>
          <a:gradFill rotWithShape="0">
            <a:gsLst>
              <a:gs pos="0">
                <a:srgbClr val="FF00FF"/>
              </a:gs>
              <a:gs pos="100000">
                <a:srgbClr val="760076"/>
              </a:gs>
            </a:gsLst>
            <a:path path="shape">
              <a:fillToRect l="50000" t="50000" r="50000" b="50000"/>
            </a:path>
          </a:gradFill>
          <a:ln w="9525">
            <a:solidFill>
              <a:schemeClr val="tx1"/>
            </a:solidFill>
            <a:miter lim="800000"/>
            <a:headEnd/>
            <a:tailEnd/>
          </a:ln>
        </p:spPr>
        <p:txBody>
          <a:bodyPr wrap="none" anchor="ctr"/>
          <a:lstStyle/>
          <a:p>
            <a:pPr algn="ctr" defTabSz="914400" eaLnBrk="0" fontAlgn="base" hangingPunct="0">
              <a:spcBef>
                <a:spcPct val="0"/>
              </a:spcBef>
              <a:spcAft>
                <a:spcPct val="0"/>
              </a:spcAft>
            </a:pPr>
            <a:endParaRPr lang="zh-CN" altLang="en-US" sz="2400">
              <a:solidFill>
                <a:srgbClr val="000000"/>
              </a:solidFill>
              <a:latin typeface="Arial" charset="0"/>
              <a:ea typeface="ＭＳ Ｐゴシック" charset="0"/>
              <a:cs typeface="ＭＳ Ｐゴシック" charset="0"/>
            </a:endParaRPr>
          </a:p>
        </p:txBody>
      </p:sp>
      <p:sp>
        <p:nvSpPr>
          <p:cNvPr id="297986" name="Rectangle 3"/>
          <p:cNvSpPr>
            <a:spLocks noGrp="1" noChangeArrowheads="1"/>
          </p:cNvSpPr>
          <p:nvPr>
            <p:ph type="title"/>
          </p:nvPr>
        </p:nvSpPr>
        <p:spPr>
          <a:xfrm>
            <a:off x="107950" y="152400"/>
            <a:ext cx="4535488" cy="3205163"/>
          </a:xfrm>
        </p:spPr>
        <p:txBody>
          <a:bodyPr/>
          <a:lstStyle/>
          <a:p>
            <a:pPr eaLnBrk="1" hangingPunct="1"/>
            <a:r>
              <a:rPr lang="en-US" altLang="zh-CN" sz="6000" b="1">
                <a:solidFill>
                  <a:schemeClr val="bg1"/>
                </a:solidFill>
                <a:latin typeface="Arial" charset="0"/>
                <a:ea typeface="ＭＳ Ｐゴシック" charset="0"/>
              </a:rPr>
              <a:t>The Line of Blessing</a:t>
            </a:r>
            <a:endParaRPr lang="en-US" altLang="zh-CN">
              <a:latin typeface="Arial" charset="0"/>
              <a:ea typeface="ＭＳ Ｐゴシック" charset="0"/>
            </a:endParaRPr>
          </a:p>
        </p:txBody>
      </p:sp>
      <p:sp>
        <p:nvSpPr>
          <p:cNvPr id="475140" name="AutoShape 4"/>
          <p:cNvSpPr>
            <a:spLocks noChangeArrowheads="1"/>
          </p:cNvSpPr>
          <p:nvPr/>
        </p:nvSpPr>
        <p:spPr bwMode="auto">
          <a:xfrm>
            <a:off x="4381500" y="152400"/>
            <a:ext cx="2133600" cy="1295400"/>
          </a:xfrm>
          <a:prstGeom prst="triangle">
            <a:avLst>
              <a:gd name="adj" fmla="val 50000"/>
            </a:avLst>
          </a:prstGeom>
          <a:gradFill rotWithShape="0">
            <a:gsLst>
              <a:gs pos="0">
                <a:srgbClr val="FF00FF"/>
              </a:gs>
              <a:gs pos="100000">
                <a:srgbClr val="760076"/>
              </a:gs>
            </a:gsLst>
            <a:path path="shape">
              <a:fillToRect l="50000" t="50000" r="50000" b="50000"/>
            </a:path>
          </a:gradFill>
          <a:ln w="9525">
            <a:solidFill>
              <a:schemeClr val="tx1"/>
            </a:solidFill>
            <a:miter lim="800000"/>
            <a:headEnd/>
            <a:tailEnd/>
          </a:ln>
        </p:spPr>
        <p:txBody>
          <a:bodyPr wrap="none" anchor="ctr"/>
          <a:lstStyle/>
          <a:p>
            <a:pPr algn="ctr" defTabSz="914400" eaLnBrk="0" fontAlgn="base" hangingPunct="0">
              <a:spcBef>
                <a:spcPct val="0"/>
              </a:spcBef>
              <a:spcAft>
                <a:spcPct val="0"/>
              </a:spcAft>
            </a:pPr>
            <a:endParaRPr lang="zh-CN" altLang="en-US" sz="2400">
              <a:solidFill>
                <a:srgbClr val="000000"/>
              </a:solidFill>
              <a:latin typeface="Arial" charset="0"/>
              <a:ea typeface="ＭＳ Ｐゴシック" charset="0"/>
              <a:cs typeface="ＭＳ Ｐゴシック" charset="0"/>
            </a:endParaRPr>
          </a:p>
        </p:txBody>
      </p:sp>
      <p:sp>
        <p:nvSpPr>
          <p:cNvPr id="475141" name="AutoShape 5"/>
          <p:cNvSpPr>
            <a:spLocks noChangeArrowheads="1"/>
          </p:cNvSpPr>
          <p:nvPr/>
        </p:nvSpPr>
        <p:spPr bwMode="auto">
          <a:xfrm>
            <a:off x="2743200" y="3406775"/>
            <a:ext cx="5410200" cy="3276600"/>
          </a:xfrm>
          <a:prstGeom prst="triangle">
            <a:avLst>
              <a:gd name="adj" fmla="val 50000"/>
            </a:avLst>
          </a:prstGeom>
          <a:gradFill rotWithShape="0">
            <a:gsLst>
              <a:gs pos="0">
                <a:srgbClr val="FF00FF"/>
              </a:gs>
              <a:gs pos="100000">
                <a:srgbClr val="760076"/>
              </a:gs>
            </a:gsLst>
            <a:path path="shape">
              <a:fillToRect l="50000" t="50000" r="50000" b="50000"/>
            </a:path>
          </a:gra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000000"/>
              </a:solidFill>
              <a:latin typeface="Arial" charset="0"/>
              <a:ea typeface="ＭＳ Ｐゴシック" charset="0"/>
              <a:cs typeface="ＭＳ Ｐゴシック" charset="0"/>
            </a:endParaRPr>
          </a:p>
        </p:txBody>
      </p:sp>
      <p:cxnSp>
        <p:nvCxnSpPr>
          <p:cNvPr id="3" name="Straight Arrow Connector 2"/>
          <p:cNvCxnSpPr/>
          <p:nvPr/>
        </p:nvCxnSpPr>
        <p:spPr bwMode="auto">
          <a:xfrm>
            <a:off x="5468667" y="526327"/>
            <a:ext cx="0" cy="5663751"/>
          </a:xfrm>
          <a:prstGeom prst="straightConnector1">
            <a:avLst/>
          </a:prstGeom>
          <a:solidFill>
            <a:schemeClr val="accent1"/>
          </a:solidFill>
          <a:ln w="38100" cap="flat" cmpd="sng" algn="ctr">
            <a:solidFill>
              <a:schemeClr val="accent3"/>
            </a:solidFill>
            <a:prstDash val="solid"/>
            <a:round/>
            <a:headEnd type="none" w="med" len="med"/>
            <a:tailEnd type="arrow"/>
          </a:ln>
          <a:effectLst/>
        </p:spPr>
      </p:cxnSp>
      <p:sp>
        <p:nvSpPr>
          <p:cNvPr id="475142" name="Text Box 6"/>
          <p:cNvSpPr txBox="1">
            <a:spLocks noChangeArrowheads="1"/>
          </p:cNvSpPr>
          <p:nvPr/>
        </p:nvSpPr>
        <p:spPr bwMode="auto">
          <a:xfrm>
            <a:off x="4930775" y="0"/>
            <a:ext cx="1171575" cy="51911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en-US" sz="2800" b="1">
                <a:solidFill>
                  <a:srgbClr val="FFFFFF"/>
                </a:solidFill>
              </a:rPr>
              <a:t>Adam</a:t>
            </a:r>
            <a:endParaRPr lang="en-US">
              <a:solidFill>
                <a:srgbClr val="000000"/>
              </a:solidFill>
            </a:endParaRPr>
          </a:p>
        </p:txBody>
      </p:sp>
      <p:sp>
        <p:nvSpPr>
          <p:cNvPr id="475143" name="Text Box 7"/>
          <p:cNvSpPr txBox="1">
            <a:spLocks noChangeArrowheads="1"/>
          </p:cNvSpPr>
          <p:nvPr/>
        </p:nvSpPr>
        <p:spPr bwMode="auto">
          <a:xfrm>
            <a:off x="4652963" y="3297238"/>
            <a:ext cx="1725612" cy="519112"/>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en-US" sz="2800" b="1">
                <a:solidFill>
                  <a:srgbClr val="FFFFFF"/>
                </a:solidFill>
              </a:rPr>
              <a:t>Abraham</a:t>
            </a:r>
            <a:endParaRPr lang="en-US">
              <a:solidFill>
                <a:srgbClr val="000000"/>
              </a:solidFill>
            </a:endParaRPr>
          </a:p>
        </p:txBody>
      </p:sp>
      <p:sp>
        <p:nvSpPr>
          <p:cNvPr id="475144" name="Text Box 8"/>
          <p:cNvSpPr txBox="1">
            <a:spLocks noChangeArrowheads="1"/>
          </p:cNvSpPr>
          <p:nvPr/>
        </p:nvSpPr>
        <p:spPr bwMode="auto">
          <a:xfrm>
            <a:off x="4495800" y="6054725"/>
            <a:ext cx="2041525" cy="51911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en-US" sz="2800" b="1">
                <a:solidFill>
                  <a:srgbClr val="FFFFFF"/>
                </a:solidFill>
              </a:rPr>
              <a:t>All Nations</a:t>
            </a:r>
            <a:endParaRPr lang="en-US">
              <a:solidFill>
                <a:srgbClr val="000000"/>
              </a:solidFill>
            </a:endParaRPr>
          </a:p>
        </p:txBody>
      </p:sp>
      <p:sp>
        <p:nvSpPr>
          <p:cNvPr id="475145" name="Text Box 9">
            <a:hlinkClick r:id="rId3"/>
          </p:cNvPr>
          <p:cNvSpPr txBox="1">
            <a:spLocks noChangeArrowheads="1"/>
          </p:cNvSpPr>
          <p:nvPr/>
        </p:nvSpPr>
        <p:spPr bwMode="auto">
          <a:xfrm>
            <a:off x="5038725" y="1004888"/>
            <a:ext cx="954088" cy="519112"/>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en-US" sz="2800" b="1">
                <a:solidFill>
                  <a:srgbClr val="FFFFFF"/>
                </a:solidFill>
              </a:rPr>
              <a:t>Seth</a:t>
            </a:r>
            <a:endParaRPr lang="en-US">
              <a:solidFill>
                <a:srgbClr val="000000"/>
              </a:solidFill>
            </a:endParaRPr>
          </a:p>
        </p:txBody>
      </p:sp>
      <p:sp>
        <p:nvSpPr>
          <p:cNvPr id="475146" name="Text Box 10">
            <a:hlinkClick r:id="rId3"/>
          </p:cNvPr>
          <p:cNvSpPr txBox="1">
            <a:spLocks noChangeArrowheads="1"/>
          </p:cNvSpPr>
          <p:nvPr/>
        </p:nvSpPr>
        <p:spPr bwMode="auto">
          <a:xfrm>
            <a:off x="4940300" y="2590800"/>
            <a:ext cx="1152525" cy="51911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en-US" sz="2800" b="1">
                <a:solidFill>
                  <a:srgbClr val="FFFFFF"/>
                </a:solidFill>
              </a:rPr>
              <a:t>Terah</a:t>
            </a:r>
            <a:endParaRPr lang="en-US">
              <a:solidFill>
                <a:srgbClr val="000000"/>
              </a:solidFill>
            </a:endParaRPr>
          </a:p>
        </p:txBody>
      </p:sp>
      <p:sp>
        <p:nvSpPr>
          <p:cNvPr id="475147" name="Text Box 11">
            <a:hlinkClick r:id="rId3"/>
          </p:cNvPr>
          <p:cNvSpPr txBox="1">
            <a:spLocks noChangeArrowheads="1"/>
          </p:cNvSpPr>
          <p:nvPr/>
        </p:nvSpPr>
        <p:spPr bwMode="auto">
          <a:xfrm>
            <a:off x="4978400" y="4059238"/>
            <a:ext cx="1074738" cy="519112"/>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en-US" sz="2800" b="1">
                <a:solidFill>
                  <a:srgbClr val="FFFFFF"/>
                </a:solidFill>
              </a:rPr>
              <a:t>Isaac</a:t>
            </a:r>
            <a:endParaRPr lang="en-US">
              <a:solidFill>
                <a:srgbClr val="000000"/>
              </a:solidFill>
            </a:endParaRPr>
          </a:p>
        </p:txBody>
      </p:sp>
      <p:sp>
        <p:nvSpPr>
          <p:cNvPr id="475148" name="Text Box 12">
            <a:hlinkClick r:id="rId4" action="ppaction://hlinkpres?slideindex=10&amp;slidetitle=The Mystery of the Genesis  5 "/>
          </p:cNvPr>
          <p:cNvSpPr txBox="1">
            <a:spLocks noChangeArrowheads="1"/>
          </p:cNvSpPr>
          <p:nvPr/>
        </p:nvSpPr>
        <p:spPr bwMode="auto">
          <a:xfrm>
            <a:off x="4910138" y="4724400"/>
            <a:ext cx="1211262" cy="51911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en-US" sz="2800" b="1">
                <a:solidFill>
                  <a:srgbClr val="FFFFFF"/>
                </a:solidFill>
              </a:rPr>
              <a:t>Jacob</a:t>
            </a:r>
            <a:endParaRPr lang="en-US">
              <a:solidFill>
                <a:srgbClr val="000000"/>
              </a:solidFill>
            </a:endParaRPr>
          </a:p>
        </p:txBody>
      </p:sp>
      <p:sp>
        <p:nvSpPr>
          <p:cNvPr id="475149" name="Text Box 13">
            <a:hlinkClick r:id="rId4" action="ppaction://hlinkpres?slideindex=10&amp;slidetitle=The Mystery of the Genesis  5 "/>
          </p:cNvPr>
          <p:cNvSpPr txBox="1">
            <a:spLocks noChangeArrowheads="1"/>
          </p:cNvSpPr>
          <p:nvPr/>
        </p:nvSpPr>
        <p:spPr bwMode="auto">
          <a:xfrm>
            <a:off x="4805363" y="5389563"/>
            <a:ext cx="1428750" cy="519112"/>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en-US" sz="2800" b="1">
                <a:solidFill>
                  <a:srgbClr val="FFFFFF"/>
                </a:solidFill>
              </a:rPr>
              <a:t>Joseph</a:t>
            </a:r>
            <a:endParaRPr lang="en-US">
              <a:solidFill>
                <a:srgbClr val="000000"/>
              </a:solidFill>
            </a:endParaRPr>
          </a:p>
        </p:txBody>
      </p:sp>
      <p:sp>
        <p:nvSpPr>
          <p:cNvPr id="475150" name="Text Box 14">
            <a:hlinkClick r:id="rId4" action="ppaction://hlinkpres?slideindex=10&amp;slidetitle=The Mystery of the Genesis  5 "/>
          </p:cNvPr>
          <p:cNvSpPr txBox="1">
            <a:spLocks noChangeArrowheads="1"/>
          </p:cNvSpPr>
          <p:nvPr/>
        </p:nvSpPr>
        <p:spPr bwMode="auto">
          <a:xfrm>
            <a:off x="4979988" y="1600200"/>
            <a:ext cx="1073150" cy="51911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en-US" sz="2800" b="1">
                <a:solidFill>
                  <a:srgbClr val="FFFFFF"/>
                </a:solidFill>
              </a:rPr>
              <a:t>Noah</a:t>
            </a:r>
            <a:endParaRPr lang="en-US">
              <a:solidFill>
                <a:srgbClr val="000000"/>
              </a:solidFill>
            </a:endParaRPr>
          </a:p>
        </p:txBody>
      </p:sp>
      <p:sp>
        <p:nvSpPr>
          <p:cNvPr id="297998" name="AutoShape 15"/>
          <p:cNvSpPr>
            <a:spLocks noChangeArrowheads="1"/>
          </p:cNvSpPr>
          <p:nvPr/>
        </p:nvSpPr>
        <p:spPr bwMode="auto">
          <a:xfrm>
            <a:off x="152400" y="3429000"/>
            <a:ext cx="1143000" cy="685800"/>
          </a:xfrm>
          <a:prstGeom prst="triangle">
            <a:avLst>
              <a:gd name="adj" fmla="val 50000"/>
            </a:avLst>
          </a:prstGeom>
          <a:gradFill rotWithShape="0">
            <a:gsLst>
              <a:gs pos="0">
                <a:srgbClr val="FF00FF"/>
              </a:gs>
              <a:gs pos="100000">
                <a:srgbClr val="760076"/>
              </a:gs>
            </a:gsLst>
            <a:path path="shape">
              <a:fillToRect l="50000" t="50000" r="50000" b="50000"/>
            </a:path>
          </a:gradFill>
          <a:ln w="9525">
            <a:solidFill>
              <a:schemeClr val="tx1"/>
            </a:solidFill>
            <a:miter lim="800000"/>
            <a:headEnd/>
            <a:tailEnd/>
          </a:ln>
        </p:spPr>
        <p:txBody>
          <a:bodyPr wrap="none" anchor="ctr"/>
          <a:lstStyle/>
          <a:p>
            <a:pPr algn="ctr" defTabSz="914400" eaLnBrk="0" fontAlgn="base" hangingPunct="0">
              <a:spcBef>
                <a:spcPct val="0"/>
              </a:spcBef>
              <a:spcAft>
                <a:spcPct val="0"/>
              </a:spcAft>
            </a:pPr>
            <a:endParaRPr lang="zh-CN" altLang="en-US" sz="2400">
              <a:solidFill>
                <a:srgbClr val="000000"/>
              </a:solidFill>
              <a:latin typeface="Arial" charset="0"/>
              <a:ea typeface="ＭＳ Ｐゴシック" charset="0"/>
              <a:cs typeface="ＭＳ Ｐゴシック" charset="0"/>
            </a:endParaRPr>
          </a:p>
        </p:txBody>
      </p:sp>
      <p:sp>
        <p:nvSpPr>
          <p:cNvPr id="475152" name="Text Box 16"/>
          <p:cNvSpPr txBox="1">
            <a:spLocks noChangeArrowheads="1"/>
          </p:cNvSpPr>
          <p:nvPr/>
        </p:nvSpPr>
        <p:spPr bwMode="auto">
          <a:xfrm>
            <a:off x="993775" y="3429000"/>
            <a:ext cx="2327275" cy="94615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en-US" sz="2800" b="1">
                <a:solidFill>
                  <a:srgbClr val="FFFFFF"/>
                </a:solidFill>
              </a:rPr>
              <a:t>= Population</a:t>
            </a:r>
          </a:p>
          <a:p>
            <a:pPr algn="ctr" defTabSz="914400" eaLnBrk="0" fontAlgn="base" hangingPunct="0">
              <a:spcBef>
                <a:spcPct val="0"/>
              </a:spcBef>
              <a:spcAft>
                <a:spcPct val="0"/>
              </a:spcAft>
              <a:defRPr/>
            </a:pPr>
            <a:r>
              <a:rPr lang="en-US" sz="2800" b="1">
                <a:solidFill>
                  <a:srgbClr val="FFFFFF"/>
                </a:solidFill>
              </a:rPr>
              <a:t>Increase</a:t>
            </a:r>
            <a:endParaRPr lang="en-US">
              <a:solidFill>
                <a:srgbClr val="000000"/>
              </a:solidFill>
            </a:endParaRPr>
          </a:p>
        </p:txBody>
      </p:sp>
      <p:sp>
        <p:nvSpPr>
          <p:cNvPr id="475153" name="Text Box 17">
            <a:hlinkClick r:id="" action="ppaction://noaction"/>
          </p:cNvPr>
          <p:cNvSpPr txBox="1">
            <a:spLocks noChangeArrowheads="1"/>
          </p:cNvSpPr>
          <p:nvPr/>
        </p:nvSpPr>
        <p:spPr bwMode="auto">
          <a:xfrm>
            <a:off x="6515100" y="533400"/>
            <a:ext cx="895350" cy="51911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en-US" sz="2800" b="1">
                <a:solidFill>
                  <a:srgbClr val="FFFFFF"/>
                </a:solidFill>
              </a:rPr>
              <a:t>3:15</a:t>
            </a:r>
            <a:endParaRPr lang="en-US">
              <a:solidFill>
                <a:srgbClr val="000000"/>
              </a:solidFill>
            </a:endParaRPr>
          </a:p>
        </p:txBody>
      </p:sp>
      <p:sp>
        <p:nvSpPr>
          <p:cNvPr id="475154" name="Text Box 18">
            <a:hlinkClick r:id="" action="ppaction://noaction"/>
          </p:cNvPr>
          <p:cNvSpPr txBox="1">
            <a:spLocks noChangeArrowheads="1"/>
          </p:cNvSpPr>
          <p:nvPr/>
        </p:nvSpPr>
        <p:spPr bwMode="auto">
          <a:xfrm>
            <a:off x="6515100" y="1004888"/>
            <a:ext cx="1409700" cy="519112"/>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en-US" sz="2800" b="1">
                <a:solidFill>
                  <a:srgbClr val="FFFFFF"/>
                </a:solidFill>
              </a:rPr>
              <a:t>4:25-26</a:t>
            </a:r>
            <a:endParaRPr lang="en-US">
              <a:solidFill>
                <a:srgbClr val="000000"/>
              </a:solidFill>
            </a:endParaRPr>
          </a:p>
        </p:txBody>
      </p:sp>
      <p:sp>
        <p:nvSpPr>
          <p:cNvPr id="475155" name="Text Box 19">
            <a:hlinkClick r:id="" action="ppaction://noaction"/>
          </p:cNvPr>
          <p:cNvSpPr txBox="1">
            <a:spLocks noChangeArrowheads="1"/>
          </p:cNvSpPr>
          <p:nvPr/>
        </p:nvSpPr>
        <p:spPr bwMode="auto">
          <a:xfrm>
            <a:off x="6521450" y="3297238"/>
            <a:ext cx="1212850" cy="519112"/>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en-US" sz="2800" b="1">
                <a:solidFill>
                  <a:srgbClr val="FFFFFF"/>
                </a:solidFill>
              </a:rPr>
              <a:t>12:1-3</a:t>
            </a:r>
            <a:endParaRPr lang="en-US">
              <a:solidFill>
                <a:srgbClr val="000000"/>
              </a:solidFill>
            </a:endParaRPr>
          </a:p>
        </p:txBody>
      </p:sp>
      <p:sp>
        <p:nvSpPr>
          <p:cNvPr id="475156" name="Text Box 20">
            <a:hlinkClick r:id="" action="ppaction://noaction"/>
          </p:cNvPr>
          <p:cNvSpPr txBox="1">
            <a:spLocks noChangeArrowheads="1"/>
          </p:cNvSpPr>
          <p:nvPr/>
        </p:nvSpPr>
        <p:spPr bwMode="auto">
          <a:xfrm>
            <a:off x="6515100" y="2133600"/>
            <a:ext cx="895350" cy="51911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en-US" sz="2800" b="1">
                <a:solidFill>
                  <a:srgbClr val="FFFFFF"/>
                </a:solidFill>
              </a:rPr>
              <a:t>9:18</a:t>
            </a:r>
            <a:endParaRPr lang="en-US">
              <a:solidFill>
                <a:srgbClr val="000000"/>
              </a:solidFill>
            </a:endParaRPr>
          </a:p>
        </p:txBody>
      </p:sp>
      <p:sp>
        <p:nvSpPr>
          <p:cNvPr id="475157" name="Text Box 21">
            <a:hlinkClick r:id="" action="ppaction://noaction"/>
          </p:cNvPr>
          <p:cNvSpPr txBox="1">
            <a:spLocks noChangeArrowheads="1"/>
          </p:cNvSpPr>
          <p:nvPr/>
        </p:nvSpPr>
        <p:spPr bwMode="auto">
          <a:xfrm>
            <a:off x="4900613" y="2133600"/>
            <a:ext cx="1152525" cy="51911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en-US" sz="2800" b="1">
                <a:solidFill>
                  <a:srgbClr val="FFFFFF"/>
                </a:solidFill>
              </a:rPr>
              <a:t>Shem</a:t>
            </a:r>
            <a:endParaRPr lang="en-US">
              <a:solidFill>
                <a:srgbClr val="000000"/>
              </a:solidFill>
            </a:endParaRPr>
          </a:p>
        </p:txBody>
      </p:sp>
    </p:spTree>
    <p:extLst>
      <p:ext uri="{BB962C8B-B14F-4D97-AF65-F5344CB8AC3E}">
        <p14:creationId xmlns:p14="http://schemas.microsoft.com/office/powerpoint/2010/main" val="381935208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475142"/>
                                        </p:tgtEl>
                                        <p:attrNameLst>
                                          <p:attrName>style.visibility</p:attrName>
                                        </p:attrNameLst>
                                      </p:cBhvr>
                                      <p:to>
                                        <p:strVal val="visible"/>
                                      </p:to>
                                    </p:set>
                                    <p:anim calcmode="lin" valueType="num">
                                      <p:cBhvr>
                                        <p:cTn id="7" dur="500" fill="hold"/>
                                        <p:tgtEl>
                                          <p:spTgt spid="475142"/>
                                        </p:tgtEl>
                                        <p:attrNameLst>
                                          <p:attrName>ppt_w</p:attrName>
                                        </p:attrNameLst>
                                      </p:cBhvr>
                                      <p:tavLst>
                                        <p:tav tm="0">
                                          <p:val>
                                            <p:fltVal val="0"/>
                                          </p:val>
                                        </p:tav>
                                        <p:tav tm="100000">
                                          <p:val>
                                            <p:strVal val="#ppt_w"/>
                                          </p:val>
                                        </p:tav>
                                      </p:tavLst>
                                    </p:anim>
                                    <p:anim calcmode="lin" valueType="num">
                                      <p:cBhvr>
                                        <p:cTn id="8" dur="500" fill="hold"/>
                                        <p:tgtEl>
                                          <p:spTgt spid="475142"/>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475153"/>
                                        </p:tgtEl>
                                        <p:attrNameLst>
                                          <p:attrName>style.visibility</p:attrName>
                                        </p:attrNameLst>
                                      </p:cBhvr>
                                      <p:to>
                                        <p:strVal val="visible"/>
                                      </p:to>
                                    </p:set>
                                    <p:anim calcmode="lin" valueType="num">
                                      <p:cBhvr>
                                        <p:cTn id="13" dur="500" fill="hold"/>
                                        <p:tgtEl>
                                          <p:spTgt spid="475153"/>
                                        </p:tgtEl>
                                        <p:attrNameLst>
                                          <p:attrName>ppt_w</p:attrName>
                                        </p:attrNameLst>
                                      </p:cBhvr>
                                      <p:tavLst>
                                        <p:tav tm="0">
                                          <p:val>
                                            <p:fltVal val="0"/>
                                          </p:val>
                                        </p:tav>
                                        <p:tav tm="100000">
                                          <p:val>
                                            <p:strVal val="#ppt_w"/>
                                          </p:val>
                                        </p:tav>
                                      </p:tavLst>
                                    </p:anim>
                                    <p:anim calcmode="lin" valueType="num">
                                      <p:cBhvr>
                                        <p:cTn id="14" dur="500" fill="hold"/>
                                        <p:tgtEl>
                                          <p:spTgt spid="475153"/>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475140"/>
                                        </p:tgtEl>
                                        <p:attrNameLst>
                                          <p:attrName>style.visibility</p:attrName>
                                        </p:attrNameLst>
                                      </p:cBhvr>
                                      <p:to>
                                        <p:strVal val="visible"/>
                                      </p:to>
                                    </p:set>
                                    <p:anim calcmode="lin" valueType="num">
                                      <p:cBhvr>
                                        <p:cTn id="19" dur="500" fill="hold"/>
                                        <p:tgtEl>
                                          <p:spTgt spid="475140"/>
                                        </p:tgtEl>
                                        <p:attrNameLst>
                                          <p:attrName>ppt_w</p:attrName>
                                        </p:attrNameLst>
                                      </p:cBhvr>
                                      <p:tavLst>
                                        <p:tav tm="0">
                                          <p:val>
                                            <p:fltVal val="0"/>
                                          </p:val>
                                        </p:tav>
                                        <p:tav tm="100000">
                                          <p:val>
                                            <p:strVal val="#ppt_w"/>
                                          </p:val>
                                        </p:tav>
                                      </p:tavLst>
                                    </p:anim>
                                    <p:anim calcmode="lin" valueType="num">
                                      <p:cBhvr>
                                        <p:cTn id="20" dur="500" fill="hold"/>
                                        <p:tgtEl>
                                          <p:spTgt spid="475140"/>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475154"/>
                                        </p:tgtEl>
                                        <p:attrNameLst>
                                          <p:attrName>style.visibility</p:attrName>
                                        </p:attrNameLst>
                                      </p:cBhvr>
                                      <p:to>
                                        <p:strVal val="visible"/>
                                      </p:to>
                                    </p:set>
                                    <p:anim calcmode="lin" valueType="num">
                                      <p:cBhvr>
                                        <p:cTn id="25" dur="500" fill="hold"/>
                                        <p:tgtEl>
                                          <p:spTgt spid="475154"/>
                                        </p:tgtEl>
                                        <p:attrNameLst>
                                          <p:attrName>ppt_w</p:attrName>
                                        </p:attrNameLst>
                                      </p:cBhvr>
                                      <p:tavLst>
                                        <p:tav tm="0">
                                          <p:val>
                                            <p:fltVal val="0"/>
                                          </p:val>
                                        </p:tav>
                                        <p:tav tm="100000">
                                          <p:val>
                                            <p:strVal val="#ppt_w"/>
                                          </p:val>
                                        </p:tav>
                                      </p:tavLst>
                                    </p:anim>
                                    <p:anim calcmode="lin" valueType="num">
                                      <p:cBhvr>
                                        <p:cTn id="26" dur="500" fill="hold"/>
                                        <p:tgtEl>
                                          <p:spTgt spid="475154"/>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475145"/>
                                        </p:tgtEl>
                                        <p:attrNameLst>
                                          <p:attrName>style.visibility</p:attrName>
                                        </p:attrNameLst>
                                      </p:cBhvr>
                                      <p:to>
                                        <p:strVal val="visible"/>
                                      </p:to>
                                    </p:set>
                                    <p:anim calcmode="lin" valueType="num">
                                      <p:cBhvr>
                                        <p:cTn id="31" dur="500" fill="hold"/>
                                        <p:tgtEl>
                                          <p:spTgt spid="475145"/>
                                        </p:tgtEl>
                                        <p:attrNameLst>
                                          <p:attrName>ppt_w</p:attrName>
                                        </p:attrNameLst>
                                      </p:cBhvr>
                                      <p:tavLst>
                                        <p:tav tm="0">
                                          <p:val>
                                            <p:fltVal val="0"/>
                                          </p:val>
                                        </p:tav>
                                        <p:tav tm="100000">
                                          <p:val>
                                            <p:strVal val="#ppt_w"/>
                                          </p:val>
                                        </p:tav>
                                      </p:tavLst>
                                    </p:anim>
                                    <p:anim calcmode="lin" valueType="num">
                                      <p:cBhvr>
                                        <p:cTn id="32" dur="500" fill="hold"/>
                                        <p:tgtEl>
                                          <p:spTgt spid="475145"/>
                                        </p:tgtEl>
                                        <p:attrNameLst>
                                          <p:attrName>ppt_h</p:attrName>
                                        </p:attrNameLst>
                                      </p:cBhvr>
                                      <p:tavLst>
                                        <p:tav tm="0">
                                          <p:val>
                                            <p:strVal val="#ppt_h"/>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475150"/>
                                        </p:tgtEl>
                                        <p:attrNameLst>
                                          <p:attrName>style.visibility</p:attrName>
                                        </p:attrNameLst>
                                      </p:cBhvr>
                                      <p:to>
                                        <p:strVal val="visible"/>
                                      </p:to>
                                    </p:set>
                                    <p:anim calcmode="lin" valueType="num">
                                      <p:cBhvr>
                                        <p:cTn id="37" dur="500" fill="hold"/>
                                        <p:tgtEl>
                                          <p:spTgt spid="475150"/>
                                        </p:tgtEl>
                                        <p:attrNameLst>
                                          <p:attrName>ppt_w</p:attrName>
                                        </p:attrNameLst>
                                      </p:cBhvr>
                                      <p:tavLst>
                                        <p:tav tm="0">
                                          <p:val>
                                            <p:fltVal val="0"/>
                                          </p:val>
                                        </p:tav>
                                        <p:tav tm="100000">
                                          <p:val>
                                            <p:strVal val="#ppt_w"/>
                                          </p:val>
                                        </p:tav>
                                      </p:tavLst>
                                    </p:anim>
                                    <p:anim calcmode="lin" valueType="num">
                                      <p:cBhvr>
                                        <p:cTn id="38" dur="500" fill="hold"/>
                                        <p:tgtEl>
                                          <p:spTgt spid="475150"/>
                                        </p:tgtEl>
                                        <p:attrNameLst>
                                          <p:attrName>ppt_h</p:attrName>
                                        </p:attrNameLst>
                                      </p:cBhvr>
                                      <p:tavLst>
                                        <p:tav tm="0">
                                          <p:val>
                                            <p:strVal val="#ppt_h"/>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475138"/>
                                        </p:tgtEl>
                                        <p:attrNameLst>
                                          <p:attrName>style.visibility</p:attrName>
                                        </p:attrNameLst>
                                      </p:cBhvr>
                                      <p:to>
                                        <p:strVal val="visible"/>
                                      </p:to>
                                    </p:set>
                                    <p:anim calcmode="lin" valueType="num">
                                      <p:cBhvr>
                                        <p:cTn id="43" dur="500" fill="hold"/>
                                        <p:tgtEl>
                                          <p:spTgt spid="475138"/>
                                        </p:tgtEl>
                                        <p:attrNameLst>
                                          <p:attrName>ppt_w</p:attrName>
                                        </p:attrNameLst>
                                      </p:cBhvr>
                                      <p:tavLst>
                                        <p:tav tm="0">
                                          <p:val>
                                            <p:fltVal val="0"/>
                                          </p:val>
                                        </p:tav>
                                        <p:tav tm="100000">
                                          <p:val>
                                            <p:strVal val="#ppt_w"/>
                                          </p:val>
                                        </p:tav>
                                      </p:tavLst>
                                    </p:anim>
                                    <p:anim calcmode="lin" valueType="num">
                                      <p:cBhvr>
                                        <p:cTn id="44" dur="500" fill="hold"/>
                                        <p:tgtEl>
                                          <p:spTgt spid="475138"/>
                                        </p:tgtEl>
                                        <p:attrNameLst>
                                          <p:attrName>ppt_h</p:attrName>
                                        </p:attrNameLst>
                                      </p:cBhvr>
                                      <p:tavLst>
                                        <p:tav tm="0">
                                          <p:val>
                                            <p:strVal val="#ppt_h"/>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17" presetClass="entr" presetSubtype="10" fill="hold" grpId="0" nodeType="clickEffect">
                                  <p:stCondLst>
                                    <p:cond delay="0"/>
                                  </p:stCondLst>
                                  <p:childTnLst>
                                    <p:set>
                                      <p:cBhvr>
                                        <p:cTn id="48" dur="1" fill="hold">
                                          <p:stCondLst>
                                            <p:cond delay="0"/>
                                          </p:stCondLst>
                                        </p:cTn>
                                        <p:tgtEl>
                                          <p:spTgt spid="475156"/>
                                        </p:tgtEl>
                                        <p:attrNameLst>
                                          <p:attrName>style.visibility</p:attrName>
                                        </p:attrNameLst>
                                      </p:cBhvr>
                                      <p:to>
                                        <p:strVal val="visible"/>
                                      </p:to>
                                    </p:set>
                                    <p:anim calcmode="lin" valueType="num">
                                      <p:cBhvr>
                                        <p:cTn id="49" dur="500" fill="hold"/>
                                        <p:tgtEl>
                                          <p:spTgt spid="475156"/>
                                        </p:tgtEl>
                                        <p:attrNameLst>
                                          <p:attrName>ppt_w</p:attrName>
                                        </p:attrNameLst>
                                      </p:cBhvr>
                                      <p:tavLst>
                                        <p:tav tm="0">
                                          <p:val>
                                            <p:fltVal val="0"/>
                                          </p:val>
                                        </p:tav>
                                        <p:tav tm="100000">
                                          <p:val>
                                            <p:strVal val="#ppt_w"/>
                                          </p:val>
                                        </p:tav>
                                      </p:tavLst>
                                    </p:anim>
                                    <p:anim calcmode="lin" valueType="num">
                                      <p:cBhvr>
                                        <p:cTn id="50" dur="500" fill="hold"/>
                                        <p:tgtEl>
                                          <p:spTgt spid="475156"/>
                                        </p:tgtEl>
                                        <p:attrNameLst>
                                          <p:attrName>ppt_h</p:attrName>
                                        </p:attrNameLst>
                                      </p:cBhvr>
                                      <p:tavLst>
                                        <p:tav tm="0">
                                          <p:val>
                                            <p:strVal val="#ppt_h"/>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7" presetClass="entr" presetSubtype="10" fill="hold" grpId="0" nodeType="clickEffect">
                                  <p:stCondLst>
                                    <p:cond delay="0"/>
                                  </p:stCondLst>
                                  <p:childTnLst>
                                    <p:set>
                                      <p:cBhvr>
                                        <p:cTn id="54" dur="1" fill="hold">
                                          <p:stCondLst>
                                            <p:cond delay="0"/>
                                          </p:stCondLst>
                                        </p:cTn>
                                        <p:tgtEl>
                                          <p:spTgt spid="475157"/>
                                        </p:tgtEl>
                                        <p:attrNameLst>
                                          <p:attrName>style.visibility</p:attrName>
                                        </p:attrNameLst>
                                      </p:cBhvr>
                                      <p:to>
                                        <p:strVal val="visible"/>
                                      </p:to>
                                    </p:set>
                                    <p:anim calcmode="lin" valueType="num">
                                      <p:cBhvr>
                                        <p:cTn id="55" dur="500" fill="hold"/>
                                        <p:tgtEl>
                                          <p:spTgt spid="475157"/>
                                        </p:tgtEl>
                                        <p:attrNameLst>
                                          <p:attrName>ppt_w</p:attrName>
                                        </p:attrNameLst>
                                      </p:cBhvr>
                                      <p:tavLst>
                                        <p:tav tm="0">
                                          <p:val>
                                            <p:fltVal val="0"/>
                                          </p:val>
                                        </p:tav>
                                        <p:tav tm="100000">
                                          <p:val>
                                            <p:strVal val="#ppt_w"/>
                                          </p:val>
                                        </p:tav>
                                      </p:tavLst>
                                    </p:anim>
                                    <p:anim calcmode="lin" valueType="num">
                                      <p:cBhvr>
                                        <p:cTn id="56" dur="500" fill="hold"/>
                                        <p:tgtEl>
                                          <p:spTgt spid="475157"/>
                                        </p:tgtEl>
                                        <p:attrNameLst>
                                          <p:attrName>ppt_h</p:attrName>
                                        </p:attrNameLst>
                                      </p:cBhvr>
                                      <p:tavLst>
                                        <p:tav tm="0">
                                          <p:val>
                                            <p:strVal val="#ppt_h"/>
                                          </p:val>
                                        </p:tav>
                                        <p:tav tm="100000">
                                          <p:val>
                                            <p:strVal val="#ppt_h"/>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17" presetClass="entr" presetSubtype="10" fill="hold" grpId="0" nodeType="clickEffect">
                                  <p:stCondLst>
                                    <p:cond delay="0"/>
                                  </p:stCondLst>
                                  <p:childTnLst>
                                    <p:set>
                                      <p:cBhvr>
                                        <p:cTn id="60" dur="1" fill="hold">
                                          <p:stCondLst>
                                            <p:cond delay="0"/>
                                          </p:stCondLst>
                                        </p:cTn>
                                        <p:tgtEl>
                                          <p:spTgt spid="475146"/>
                                        </p:tgtEl>
                                        <p:attrNameLst>
                                          <p:attrName>style.visibility</p:attrName>
                                        </p:attrNameLst>
                                      </p:cBhvr>
                                      <p:to>
                                        <p:strVal val="visible"/>
                                      </p:to>
                                    </p:set>
                                    <p:anim calcmode="lin" valueType="num">
                                      <p:cBhvr>
                                        <p:cTn id="61" dur="500" fill="hold"/>
                                        <p:tgtEl>
                                          <p:spTgt spid="475146"/>
                                        </p:tgtEl>
                                        <p:attrNameLst>
                                          <p:attrName>ppt_w</p:attrName>
                                        </p:attrNameLst>
                                      </p:cBhvr>
                                      <p:tavLst>
                                        <p:tav tm="0">
                                          <p:val>
                                            <p:fltVal val="0"/>
                                          </p:val>
                                        </p:tav>
                                        <p:tav tm="100000">
                                          <p:val>
                                            <p:strVal val="#ppt_w"/>
                                          </p:val>
                                        </p:tav>
                                      </p:tavLst>
                                    </p:anim>
                                    <p:anim calcmode="lin" valueType="num">
                                      <p:cBhvr>
                                        <p:cTn id="62" dur="500" fill="hold"/>
                                        <p:tgtEl>
                                          <p:spTgt spid="475146"/>
                                        </p:tgtEl>
                                        <p:attrNameLst>
                                          <p:attrName>ppt_h</p:attrName>
                                        </p:attrNameLst>
                                      </p:cBhvr>
                                      <p:tavLst>
                                        <p:tav tm="0">
                                          <p:val>
                                            <p:strVal val="#ppt_h"/>
                                          </p:val>
                                        </p:tav>
                                        <p:tav tm="100000">
                                          <p:val>
                                            <p:strVal val="#ppt_h"/>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17" presetClass="entr" presetSubtype="10" fill="hold" grpId="0" nodeType="clickEffect">
                                  <p:stCondLst>
                                    <p:cond delay="0"/>
                                  </p:stCondLst>
                                  <p:childTnLst>
                                    <p:set>
                                      <p:cBhvr>
                                        <p:cTn id="66" dur="1" fill="hold">
                                          <p:stCondLst>
                                            <p:cond delay="0"/>
                                          </p:stCondLst>
                                        </p:cTn>
                                        <p:tgtEl>
                                          <p:spTgt spid="475155"/>
                                        </p:tgtEl>
                                        <p:attrNameLst>
                                          <p:attrName>style.visibility</p:attrName>
                                        </p:attrNameLst>
                                      </p:cBhvr>
                                      <p:to>
                                        <p:strVal val="visible"/>
                                      </p:to>
                                    </p:set>
                                    <p:anim calcmode="lin" valueType="num">
                                      <p:cBhvr>
                                        <p:cTn id="67" dur="500" fill="hold"/>
                                        <p:tgtEl>
                                          <p:spTgt spid="475155"/>
                                        </p:tgtEl>
                                        <p:attrNameLst>
                                          <p:attrName>ppt_w</p:attrName>
                                        </p:attrNameLst>
                                      </p:cBhvr>
                                      <p:tavLst>
                                        <p:tav tm="0">
                                          <p:val>
                                            <p:fltVal val="0"/>
                                          </p:val>
                                        </p:tav>
                                        <p:tav tm="100000">
                                          <p:val>
                                            <p:strVal val="#ppt_w"/>
                                          </p:val>
                                        </p:tav>
                                      </p:tavLst>
                                    </p:anim>
                                    <p:anim calcmode="lin" valueType="num">
                                      <p:cBhvr>
                                        <p:cTn id="68" dur="500" fill="hold"/>
                                        <p:tgtEl>
                                          <p:spTgt spid="475155"/>
                                        </p:tgtEl>
                                        <p:attrNameLst>
                                          <p:attrName>ppt_h</p:attrName>
                                        </p:attrNameLst>
                                      </p:cBhvr>
                                      <p:tavLst>
                                        <p:tav tm="0">
                                          <p:val>
                                            <p:strVal val="#ppt_h"/>
                                          </p:val>
                                        </p:tav>
                                        <p:tav tm="100000">
                                          <p:val>
                                            <p:strVal val="#ppt_h"/>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17" presetClass="entr" presetSubtype="10" fill="hold" grpId="0" nodeType="clickEffect">
                                  <p:stCondLst>
                                    <p:cond delay="0"/>
                                  </p:stCondLst>
                                  <p:childTnLst>
                                    <p:set>
                                      <p:cBhvr>
                                        <p:cTn id="72" dur="1" fill="hold">
                                          <p:stCondLst>
                                            <p:cond delay="0"/>
                                          </p:stCondLst>
                                        </p:cTn>
                                        <p:tgtEl>
                                          <p:spTgt spid="475143"/>
                                        </p:tgtEl>
                                        <p:attrNameLst>
                                          <p:attrName>style.visibility</p:attrName>
                                        </p:attrNameLst>
                                      </p:cBhvr>
                                      <p:to>
                                        <p:strVal val="visible"/>
                                      </p:to>
                                    </p:set>
                                    <p:anim calcmode="lin" valueType="num">
                                      <p:cBhvr>
                                        <p:cTn id="73" dur="500" fill="hold"/>
                                        <p:tgtEl>
                                          <p:spTgt spid="475143"/>
                                        </p:tgtEl>
                                        <p:attrNameLst>
                                          <p:attrName>ppt_w</p:attrName>
                                        </p:attrNameLst>
                                      </p:cBhvr>
                                      <p:tavLst>
                                        <p:tav tm="0">
                                          <p:val>
                                            <p:fltVal val="0"/>
                                          </p:val>
                                        </p:tav>
                                        <p:tav tm="100000">
                                          <p:val>
                                            <p:strVal val="#ppt_w"/>
                                          </p:val>
                                        </p:tav>
                                      </p:tavLst>
                                    </p:anim>
                                    <p:anim calcmode="lin" valueType="num">
                                      <p:cBhvr>
                                        <p:cTn id="74" dur="500" fill="hold"/>
                                        <p:tgtEl>
                                          <p:spTgt spid="475143"/>
                                        </p:tgtEl>
                                        <p:attrNameLst>
                                          <p:attrName>ppt_h</p:attrName>
                                        </p:attrNameLst>
                                      </p:cBhvr>
                                      <p:tavLst>
                                        <p:tav tm="0">
                                          <p:val>
                                            <p:strVal val="#ppt_h"/>
                                          </p:val>
                                        </p:tav>
                                        <p:tav tm="100000">
                                          <p:val>
                                            <p:strVal val="#ppt_h"/>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7" presetClass="entr" presetSubtype="10" fill="hold" grpId="0" nodeType="clickEffect">
                                  <p:stCondLst>
                                    <p:cond delay="0"/>
                                  </p:stCondLst>
                                  <p:childTnLst>
                                    <p:set>
                                      <p:cBhvr>
                                        <p:cTn id="78" dur="1" fill="hold">
                                          <p:stCondLst>
                                            <p:cond delay="0"/>
                                          </p:stCondLst>
                                        </p:cTn>
                                        <p:tgtEl>
                                          <p:spTgt spid="475147"/>
                                        </p:tgtEl>
                                        <p:attrNameLst>
                                          <p:attrName>style.visibility</p:attrName>
                                        </p:attrNameLst>
                                      </p:cBhvr>
                                      <p:to>
                                        <p:strVal val="visible"/>
                                      </p:to>
                                    </p:set>
                                    <p:anim calcmode="lin" valueType="num">
                                      <p:cBhvr>
                                        <p:cTn id="79" dur="500" fill="hold"/>
                                        <p:tgtEl>
                                          <p:spTgt spid="475147"/>
                                        </p:tgtEl>
                                        <p:attrNameLst>
                                          <p:attrName>ppt_w</p:attrName>
                                        </p:attrNameLst>
                                      </p:cBhvr>
                                      <p:tavLst>
                                        <p:tav tm="0">
                                          <p:val>
                                            <p:fltVal val="0"/>
                                          </p:val>
                                        </p:tav>
                                        <p:tav tm="100000">
                                          <p:val>
                                            <p:strVal val="#ppt_w"/>
                                          </p:val>
                                        </p:tav>
                                      </p:tavLst>
                                    </p:anim>
                                    <p:anim calcmode="lin" valueType="num">
                                      <p:cBhvr>
                                        <p:cTn id="80" dur="500" fill="hold"/>
                                        <p:tgtEl>
                                          <p:spTgt spid="475147"/>
                                        </p:tgtEl>
                                        <p:attrNameLst>
                                          <p:attrName>ppt_h</p:attrName>
                                        </p:attrNameLst>
                                      </p:cBhvr>
                                      <p:tavLst>
                                        <p:tav tm="0">
                                          <p:val>
                                            <p:strVal val="#ppt_h"/>
                                          </p:val>
                                        </p:tav>
                                        <p:tav tm="100000">
                                          <p:val>
                                            <p:strVal val="#ppt_h"/>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17" presetClass="entr" presetSubtype="10" fill="hold" grpId="0" nodeType="clickEffect">
                                  <p:stCondLst>
                                    <p:cond delay="0"/>
                                  </p:stCondLst>
                                  <p:childTnLst>
                                    <p:set>
                                      <p:cBhvr>
                                        <p:cTn id="84" dur="1" fill="hold">
                                          <p:stCondLst>
                                            <p:cond delay="0"/>
                                          </p:stCondLst>
                                        </p:cTn>
                                        <p:tgtEl>
                                          <p:spTgt spid="475148"/>
                                        </p:tgtEl>
                                        <p:attrNameLst>
                                          <p:attrName>style.visibility</p:attrName>
                                        </p:attrNameLst>
                                      </p:cBhvr>
                                      <p:to>
                                        <p:strVal val="visible"/>
                                      </p:to>
                                    </p:set>
                                    <p:anim calcmode="lin" valueType="num">
                                      <p:cBhvr>
                                        <p:cTn id="85" dur="500" fill="hold"/>
                                        <p:tgtEl>
                                          <p:spTgt spid="475148"/>
                                        </p:tgtEl>
                                        <p:attrNameLst>
                                          <p:attrName>ppt_w</p:attrName>
                                        </p:attrNameLst>
                                      </p:cBhvr>
                                      <p:tavLst>
                                        <p:tav tm="0">
                                          <p:val>
                                            <p:fltVal val="0"/>
                                          </p:val>
                                        </p:tav>
                                        <p:tav tm="100000">
                                          <p:val>
                                            <p:strVal val="#ppt_w"/>
                                          </p:val>
                                        </p:tav>
                                      </p:tavLst>
                                    </p:anim>
                                    <p:anim calcmode="lin" valueType="num">
                                      <p:cBhvr>
                                        <p:cTn id="86" dur="500" fill="hold"/>
                                        <p:tgtEl>
                                          <p:spTgt spid="475148"/>
                                        </p:tgtEl>
                                        <p:attrNameLst>
                                          <p:attrName>ppt_h</p:attrName>
                                        </p:attrNameLst>
                                      </p:cBhvr>
                                      <p:tavLst>
                                        <p:tav tm="0">
                                          <p:val>
                                            <p:strVal val="#ppt_h"/>
                                          </p:val>
                                        </p:tav>
                                        <p:tav tm="100000">
                                          <p:val>
                                            <p:strVal val="#ppt_h"/>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17" presetClass="entr" presetSubtype="10" fill="hold" grpId="0" nodeType="clickEffect">
                                  <p:stCondLst>
                                    <p:cond delay="0"/>
                                  </p:stCondLst>
                                  <p:childTnLst>
                                    <p:set>
                                      <p:cBhvr>
                                        <p:cTn id="90" dur="1" fill="hold">
                                          <p:stCondLst>
                                            <p:cond delay="0"/>
                                          </p:stCondLst>
                                        </p:cTn>
                                        <p:tgtEl>
                                          <p:spTgt spid="475149"/>
                                        </p:tgtEl>
                                        <p:attrNameLst>
                                          <p:attrName>style.visibility</p:attrName>
                                        </p:attrNameLst>
                                      </p:cBhvr>
                                      <p:to>
                                        <p:strVal val="visible"/>
                                      </p:to>
                                    </p:set>
                                    <p:anim calcmode="lin" valueType="num">
                                      <p:cBhvr>
                                        <p:cTn id="91" dur="500" fill="hold"/>
                                        <p:tgtEl>
                                          <p:spTgt spid="475149"/>
                                        </p:tgtEl>
                                        <p:attrNameLst>
                                          <p:attrName>ppt_w</p:attrName>
                                        </p:attrNameLst>
                                      </p:cBhvr>
                                      <p:tavLst>
                                        <p:tav tm="0">
                                          <p:val>
                                            <p:fltVal val="0"/>
                                          </p:val>
                                        </p:tav>
                                        <p:tav tm="100000">
                                          <p:val>
                                            <p:strVal val="#ppt_w"/>
                                          </p:val>
                                        </p:tav>
                                      </p:tavLst>
                                    </p:anim>
                                    <p:anim calcmode="lin" valueType="num">
                                      <p:cBhvr>
                                        <p:cTn id="92" dur="500" fill="hold"/>
                                        <p:tgtEl>
                                          <p:spTgt spid="475149"/>
                                        </p:tgtEl>
                                        <p:attrNameLst>
                                          <p:attrName>ppt_h</p:attrName>
                                        </p:attrNameLst>
                                      </p:cBhvr>
                                      <p:tavLst>
                                        <p:tav tm="0">
                                          <p:val>
                                            <p:strVal val="#ppt_h"/>
                                          </p:val>
                                        </p:tav>
                                        <p:tav tm="100000">
                                          <p:val>
                                            <p:strVal val="#ppt_h"/>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17" presetClass="entr" presetSubtype="10" fill="hold" grpId="0" nodeType="clickEffect">
                                  <p:stCondLst>
                                    <p:cond delay="0"/>
                                  </p:stCondLst>
                                  <p:childTnLst>
                                    <p:set>
                                      <p:cBhvr>
                                        <p:cTn id="96" dur="1" fill="hold">
                                          <p:stCondLst>
                                            <p:cond delay="0"/>
                                          </p:stCondLst>
                                        </p:cTn>
                                        <p:tgtEl>
                                          <p:spTgt spid="475144"/>
                                        </p:tgtEl>
                                        <p:attrNameLst>
                                          <p:attrName>style.visibility</p:attrName>
                                        </p:attrNameLst>
                                      </p:cBhvr>
                                      <p:to>
                                        <p:strVal val="visible"/>
                                      </p:to>
                                    </p:set>
                                    <p:anim calcmode="lin" valueType="num">
                                      <p:cBhvr>
                                        <p:cTn id="97" dur="500" fill="hold"/>
                                        <p:tgtEl>
                                          <p:spTgt spid="475144"/>
                                        </p:tgtEl>
                                        <p:attrNameLst>
                                          <p:attrName>ppt_w</p:attrName>
                                        </p:attrNameLst>
                                      </p:cBhvr>
                                      <p:tavLst>
                                        <p:tav tm="0">
                                          <p:val>
                                            <p:fltVal val="0"/>
                                          </p:val>
                                        </p:tav>
                                        <p:tav tm="100000">
                                          <p:val>
                                            <p:strVal val="#ppt_w"/>
                                          </p:val>
                                        </p:tav>
                                      </p:tavLst>
                                    </p:anim>
                                    <p:anim calcmode="lin" valueType="num">
                                      <p:cBhvr>
                                        <p:cTn id="98" dur="500" fill="hold"/>
                                        <p:tgtEl>
                                          <p:spTgt spid="475144"/>
                                        </p:tgtEl>
                                        <p:attrNameLst>
                                          <p:attrName>ppt_h</p:attrName>
                                        </p:attrNameLst>
                                      </p:cBhvr>
                                      <p:tavLst>
                                        <p:tav tm="0">
                                          <p:val>
                                            <p:strVal val="#ppt_h"/>
                                          </p:val>
                                        </p:tav>
                                        <p:tav tm="100000">
                                          <p:val>
                                            <p:strVal val="#ppt_h"/>
                                          </p:val>
                                        </p:tav>
                                      </p:tavLst>
                                    </p:anim>
                                  </p:childTnLst>
                                </p:cTn>
                              </p:par>
                            </p:childTnLst>
                          </p:cTn>
                        </p:par>
                      </p:childTnLst>
                    </p:cTn>
                  </p:par>
                  <p:par>
                    <p:cTn id="99" fill="hold" nodeType="clickPar">
                      <p:stCondLst>
                        <p:cond delay="indefinite"/>
                      </p:stCondLst>
                      <p:childTnLst>
                        <p:par>
                          <p:cTn id="100" fill="hold" nodeType="withGroup">
                            <p:stCondLst>
                              <p:cond delay="0"/>
                            </p:stCondLst>
                            <p:childTnLst>
                              <p:par>
                                <p:cTn id="101" presetID="17" presetClass="entr" presetSubtype="10" fill="hold" grpId="0" nodeType="clickEffect">
                                  <p:stCondLst>
                                    <p:cond delay="0"/>
                                  </p:stCondLst>
                                  <p:childTnLst>
                                    <p:set>
                                      <p:cBhvr>
                                        <p:cTn id="102" dur="1" fill="hold">
                                          <p:stCondLst>
                                            <p:cond delay="0"/>
                                          </p:stCondLst>
                                        </p:cTn>
                                        <p:tgtEl>
                                          <p:spTgt spid="475141"/>
                                        </p:tgtEl>
                                        <p:attrNameLst>
                                          <p:attrName>style.visibility</p:attrName>
                                        </p:attrNameLst>
                                      </p:cBhvr>
                                      <p:to>
                                        <p:strVal val="visible"/>
                                      </p:to>
                                    </p:set>
                                    <p:anim calcmode="lin" valueType="num">
                                      <p:cBhvr>
                                        <p:cTn id="103" dur="500" fill="hold"/>
                                        <p:tgtEl>
                                          <p:spTgt spid="475141"/>
                                        </p:tgtEl>
                                        <p:attrNameLst>
                                          <p:attrName>ppt_w</p:attrName>
                                        </p:attrNameLst>
                                      </p:cBhvr>
                                      <p:tavLst>
                                        <p:tav tm="0">
                                          <p:val>
                                            <p:fltVal val="0"/>
                                          </p:val>
                                        </p:tav>
                                        <p:tav tm="100000">
                                          <p:val>
                                            <p:strVal val="#ppt_w"/>
                                          </p:val>
                                        </p:tav>
                                      </p:tavLst>
                                    </p:anim>
                                    <p:anim calcmode="lin" valueType="num">
                                      <p:cBhvr>
                                        <p:cTn id="104" dur="500" fill="hold"/>
                                        <p:tgtEl>
                                          <p:spTgt spid="475141"/>
                                        </p:tgtEl>
                                        <p:attrNameLst>
                                          <p:attrName>ppt_h</p:attrName>
                                        </p:attrNameLst>
                                      </p:cBhvr>
                                      <p:tavLst>
                                        <p:tav tm="0">
                                          <p:val>
                                            <p:strVal val="#ppt_h"/>
                                          </p:val>
                                        </p:tav>
                                        <p:tav tm="100000">
                                          <p:val>
                                            <p:strVal val="#ppt_h"/>
                                          </p:val>
                                        </p:tav>
                                      </p:tavLst>
                                    </p:anim>
                                  </p:childTnLst>
                                </p:cTn>
                              </p:par>
                            </p:childTnLst>
                          </p:cTn>
                        </p:par>
                      </p:childTnLst>
                    </p:cTn>
                  </p:par>
                  <p:par>
                    <p:cTn id="105" fill="hold">
                      <p:stCondLst>
                        <p:cond delay="indefinite"/>
                      </p:stCondLst>
                      <p:childTnLst>
                        <p:par>
                          <p:cTn id="106" fill="hold">
                            <p:stCondLst>
                              <p:cond delay="0"/>
                            </p:stCondLst>
                            <p:childTnLst>
                              <p:par>
                                <p:cTn id="107" presetID="22" presetClass="entr" presetSubtype="1" fill="hold" nodeType="clickEffect">
                                  <p:stCondLst>
                                    <p:cond delay="0"/>
                                  </p:stCondLst>
                                  <p:childTnLst>
                                    <p:set>
                                      <p:cBhvr>
                                        <p:cTn id="108" dur="1" fill="hold">
                                          <p:stCondLst>
                                            <p:cond delay="0"/>
                                          </p:stCondLst>
                                        </p:cTn>
                                        <p:tgtEl>
                                          <p:spTgt spid="3"/>
                                        </p:tgtEl>
                                        <p:attrNameLst>
                                          <p:attrName>style.visibility</p:attrName>
                                        </p:attrNameLst>
                                      </p:cBhvr>
                                      <p:to>
                                        <p:strVal val="visible"/>
                                      </p:to>
                                    </p:set>
                                    <p:animEffect transition="in" filter="wipe(up)">
                                      <p:cBhvr>
                                        <p:cTn id="10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5138" grpId="0" animBg="1"/>
      <p:bldP spid="475140" grpId="0" animBg="1"/>
      <p:bldP spid="475141" grpId="0" animBg="1"/>
      <p:bldP spid="475142" grpId="0"/>
      <p:bldP spid="475143" grpId="0"/>
      <p:bldP spid="475144" grpId="0"/>
      <p:bldP spid="475145" grpId="0"/>
      <p:bldP spid="475146" grpId="0"/>
      <p:bldP spid="475147" grpId="0"/>
      <p:bldP spid="475148" grpId="0"/>
      <p:bldP spid="475149" grpId="0"/>
      <p:bldP spid="475150" grpId="0"/>
      <p:bldP spid="475153" grpId="0"/>
      <p:bldP spid="475154" grpId="0"/>
      <p:bldP spid="475155" grpId="0"/>
      <p:bldP spid="475156" grpId="0"/>
      <p:bldP spid="47515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ChangeArrowheads="1"/>
          </p:cNvSpPr>
          <p:nvPr>
            <p:ph type="ctrTitle"/>
          </p:nvPr>
        </p:nvSpPr>
        <p:spPr>
          <a:xfrm>
            <a:off x="1524000" y="6503"/>
            <a:ext cx="6244206" cy="460375"/>
          </a:xfrm>
        </p:spPr>
        <p:txBody>
          <a:bodyPr>
            <a:normAutofit fontScale="90000"/>
          </a:bodyPr>
          <a:lstStyle/>
          <a:p>
            <a:pPr eaLnBrk="1" hangingPunct="1"/>
            <a:r>
              <a:rPr lang="en-US" altLang="zh-CN" sz="4000" b="1" dirty="0">
                <a:solidFill>
                  <a:schemeClr val="bg1"/>
                </a:solidFill>
                <a:latin typeface="Arial" charset="0"/>
                <a:ea typeface="ＭＳ Ｐゴシック" charset="0"/>
                <a:cs typeface="Arial" charset="0"/>
              </a:rPr>
              <a:t>Genesis</a:t>
            </a:r>
            <a:endParaRPr lang="en-US" altLang="zh-CN" sz="4000" dirty="0">
              <a:solidFill>
                <a:schemeClr val="bg1"/>
              </a:solidFill>
              <a:latin typeface="Arial" charset="0"/>
              <a:ea typeface="ＭＳ Ｐゴシック" charset="0"/>
              <a:cs typeface="Arial" charset="0"/>
            </a:endParaRPr>
          </a:p>
        </p:txBody>
      </p:sp>
      <p:sp>
        <p:nvSpPr>
          <p:cNvPr id="262147" name="Text Box 4"/>
          <p:cNvSpPr txBox="1">
            <a:spLocks noChangeArrowheads="1"/>
          </p:cNvSpPr>
          <p:nvPr/>
        </p:nvSpPr>
        <p:spPr bwMode="auto">
          <a:xfrm>
            <a:off x="8559800" y="74613"/>
            <a:ext cx="52705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715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56</a:t>
            </a:r>
            <a:endPar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aphicFrame>
        <p:nvGraphicFramePr>
          <p:cNvPr id="2" name="Table 2">
            <a:extLst>
              <a:ext uri="{FF2B5EF4-FFF2-40B4-BE49-F238E27FC236}">
                <a16:creationId xmlns:a16="http://schemas.microsoft.com/office/drawing/2014/main" id="{3C9070DC-52F8-2348-94FF-B95980F4A54D}"/>
              </a:ext>
            </a:extLst>
          </p:cNvPr>
          <p:cNvGraphicFramePr>
            <a:graphicFrameLocks noGrp="1"/>
          </p:cNvGraphicFramePr>
          <p:nvPr/>
        </p:nvGraphicFramePr>
        <p:xfrm>
          <a:off x="0" y="469782"/>
          <a:ext cx="9144004" cy="6388218"/>
        </p:xfrm>
        <a:graphic>
          <a:graphicData uri="http://schemas.openxmlformats.org/drawingml/2006/table">
            <a:tbl>
              <a:tblPr firstRow="1" bandRow="1">
                <a:tableStyleId>{AF606853-7671-496A-8E4F-DF71F8EC918B}</a:tableStyleId>
              </a:tblPr>
              <a:tblGrid>
                <a:gridCol w="831273">
                  <a:extLst>
                    <a:ext uri="{9D8B030D-6E8A-4147-A177-3AD203B41FA5}">
                      <a16:colId xmlns:a16="http://schemas.microsoft.com/office/drawing/2014/main" val="3668618964"/>
                    </a:ext>
                  </a:extLst>
                </a:gridCol>
                <a:gridCol w="116683">
                  <a:extLst>
                    <a:ext uri="{9D8B030D-6E8A-4147-A177-3AD203B41FA5}">
                      <a16:colId xmlns:a16="http://schemas.microsoft.com/office/drawing/2014/main" val="370113157"/>
                    </a:ext>
                  </a:extLst>
                </a:gridCol>
                <a:gridCol w="855677">
                  <a:extLst>
                    <a:ext uri="{9D8B030D-6E8A-4147-A177-3AD203B41FA5}">
                      <a16:colId xmlns:a16="http://schemas.microsoft.com/office/drawing/2014/main" val="542883866"/>
                    </a:ext>
                  </a:extLst>
                </a:gridCol>
                <a:gridCol w="690186">
                  <a:extLst>
                    <a:ext uri="{9D8B030D-6E8A-4147-A177-3AD203B41FA5}">
                      <a16:colId xmlns:a16="http://schemas.microsoft.com/office/drawing/2014/main" val="3472131022"/>
                    </a:ext>
                  </a:extLst>
                </a:gridCol>
                <a:gridCol w="677220">
                  <a:extLst>
                    <a:ext uri="{9D8B030D-6E8A-4147-A177-3AD203B41FA5}">
                      <a16:colId xmlns:a16="http://schemas.microsoft.com/office/drawing/2014/main" val="3315075762"/>
                    </a:ext>
                  </a:extLst>
                </a:gridCol>
                <a:gridCol w="154053">
                  <a:extLst>
                    <a:ext uri="{9D8B030D-6E8A-4147-A177-3AD203B41FA5}">
                      <a16:colId xmlns:a16="http://schemas.microsoft.com/office/drawing/2014/main" val="2948859099"/>
                    </a:ext>
                  </a:extLst>
                </a:gridCol>
                <a:gridCol w="718402">
                  <a:extLst>
                    <a:ext uri="{9D8B030D-6E8A-4147-A177-3AD203B41FA5}">
                      <a16:colId xmlns:a16="http://schemas.microsoft.com/office/drawing/2014/main" val="3410533868"/>
                    </a:ext>
                  </a:extLst>
                </a:gridCol>
                <a:gridCol w="788565">
                  <a:extLst>
                    <a:ext uri="{9D8B030D-6E8A-4147-A177-3AD203B41FA5}">
                      <a16:colId xmlns:a16="http://schemas.microsoft.com/office/drawing/2014/main" val="2962444912"/>
                    </a:ext>
                  </a:extLst>
                </a:gridCol>
                <a:gridCol w="973123">
                  <a:extLst>
                    <a:ext uri="{9D8B030D-6E8A-4147-A177-3AD203B41FA5}">
                      <a16:colId xmlns:a16="http://schemas.microsoft.com/office/drawing/2014/main" val="849836173"/>
                    </a:ext>
                  </a:extLst>
                </a:gridCol>
                <a:gridCol w="142612">
                  <a:extLst>
                    <a:ext uri="{9D8B030D-6E8A-4147-A177-3AD203B41FA5}">
                      <a16:colId xmlns:a16="http://schemas.microsoft.com/office/drawing/2014/main" val="1470422245"/>
                    </a:ext>
                  </a:extLst>
                </a:gridCol>
                <a:gridCol w="702390">
                  <a:extLst>
                    <a:ext uri="{9D8B030D-6E8A-4147-A177-3AD203B41FA5}">
                      <a16:colId xmlns:a16="http://schemas.microsoft.com/office/drawing/2014/main" val="1665175440"/>
                    </a:ext>
                  </a:extLst>
                </a:gridCol>
                <a:gridCol w="555959">
                  <a:extLst>
                    <a:ext uri="{9D8B030D-6E8A-4147-A177-3AD203B41FA5}">
                      <a16:colId xmlns:a16="http://schemas.microsoft.com/office/drawing/2014/main" val="3143860593"/>
                    </a:ext>
                  </a:extLst>
                </a:gridCol>
                <a:gridCol w="275315">
                  <a:extLst>
                    <a:ext uri="{9D8B030D-6E8A-4147-A177-3AD203B41FA5}">
                      <a16:colId xmlns:a16="http://schemas.microsoft.com/office/drawing/2014/main" val="3663500109"/>
                    </a:ext>
                  </a:extLst>
                </a:gridCol>
                <a:gridCol w="831273">
                  <a:extLst>
                    <a:ext uri="{9D8B030D-6E8A-4147-A177-3AD203B41FA5}">
                      <a16:colId xmlns:a16="http://schemas.microsoft.com/office/drawing/2014/main" val="3918199966"/>
                    </a:ext>
                  </a:extLst>
                </a:gridCol>
                <a:gridCol w="831273">
                  <a:extLst>
                    <a:ext uri="{9D8B030D-6E8A-4147-A177-3AD203B41FA5}">
                      <a16:colId xmlns:a16="http://schemas.microsoft.com/office/drawing/2014/main" val="355240887"/>
                    </a:ext>
                  </a:extLst>
                </a:gridCol>
              </a:tblGrid>
              <a:tr h="435186">
                <a:tc gridSpan="15">
                  <a:txBody>
                    <a:bodyPr/>
                    <a:lstStyle/>
                    <a:p>
                      <a:pPr algn="ctr"/>
                      <a:r>
                        <a:rPr lang="en-US" sz="1800" b="1" kern="1200" dirty="0">
                          <a:solidFill>
                            <a:schemeClr val="bg1"/>
                          </a:solidFill>
                          <a:effectLst/>
                          <a:latin typeface="Arial" panose="020B0604020202020204" pitchFamily="34" charset="0"/>
                          <a:cs typeface="Arial" panose="020B0604020202020204" pitchFamily="34" charset="0"/>
                        </a:rPr>
                        <a:t>Origin in Election and Promise</a:t>
                      </a:r>
                      <a:endParaRPr lang="en-US"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4035505670"/>
                  </a:ext>
                </a:extLst>
              </a:tr>
              <a:tr h="381681">
                <a:tc gridSpan="2">
                  <a:txBody>
                    <a:bodyPr/>
                    <a:lstStyle/>
                    <a:p>
                      <a:pPr marL="0" algn="ctr">
                        <a:spcBef>
                          <a:spcPts val="0"/>
                        </a:spcBef>
                        <a:spcAft>
                          <a:spcPts val="0"/>
                        </a:spcAft>
                      </a:pPr>
                      <a:r>
                        <a:rPr lang="en-US" sz="1600" b="1" dirty="0">
                          <a:solidFill>
                            <a:schemeClr val="bg1"/>
                          </a:solidFill>
                          <a:effectLst/>
                          <a:latin typeface="Arial" panose="020B0604020202020204" pitchFamily="34" charset="0"/>
                          <a:cs typeface="Arial" panose="020B0604020202020204" pitchFamily="34" charset="0"/>
                        </a:rPr>
                        <a:t>Creation</a:t>
                      </a:r>
                      <a:endParaRPr lang="en-US" sz="16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1600" b="1" dirty="0">
                          <a:solidFill>
                            <a:schemeClr val="bg1"/>
                          </a:solidFill>
                          <a:effectLst/>
                          <a:latin typeface="Arial" panose="020B0604020202020204" pitchFamily="34" charset="0"/>
                          <a:cs typeface="Arial" panose="020B0604020202020204" pitchFamily="34" charset="0"/>
                        </a:rPr>
                        <a:t>Fall</a:t>
                      </a:r>
                      <a:endParaRPr lang="en-US" sz="16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algn="ctr"/>
                      <a:r>
                        <a:rPr lang="en-US" sz="1600" b="1" dirty="0">
                          <a:solidFill>
                            <a:schemeClr val="bg1"/>
                          </a:solidFill>
                          <a:effectLst/>
                          <a:latin typeface="Arial" panose="020B0604020202020204" pitchFamily="34" charset="0"/>
                          <a:cs typeface="Arial" panose="020B0604020202020204" pitchFamily="34" charset="0"/>
                        </a:rPr>
                        <a:t>Fall</a:t>
                      </a:r>
                      <a:endParaRPr lang="en-US" dirty="0"/>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900" b="1">
                          <a:solidFill>
                            <a:schemeClr val="bg1"/>
                          </a:solidFill>
                          <a:effectLst/>
                          <a:latin typeface="Arial" panose="020B0604020202020204" pitchFamily="34" charset="0"/>
                          <a:cs typeface="Arial" panose="020B0604020202020204" pitchFamily="34" charset="0"/>
                        </a:rPr>
                        <a:t>Flood</a:t>
                      </a:r>
                      <a:endParaRPr lang="en-US" sz="9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tc>
                <a:tc gridSpan="2">
                  <a:txBody>
                    <a:bodyPr/>
                    <a:lstStyle/>
                    <a:p>
                      <a:pPr marL="0" algn="ctr">
                        <a:spcBef>
                          <a:spcPts val="0"/>
                        </a:spcBef>
                        <a:spcAft>
                          <a:spcPts val="0"/>
                        </a:spcAft>
                      </a:pPr>
                      <a:r>
                        <a:rPr lang="en-US" sz="1600" b="1" dirty="0">
                          <a:solidFill>
                            <a:schemeClr val="bg1"/>
                          </a:solidFill>
                          <a:effectLst/>
                          <a:latin typeface="Arial" panose="020B0604020202020204" pitchFamily="34" charset="0"/>
                          <a:cs typeface="Arial" panose="020B0604020202020204" pitchFamily="34" charset="0"/>
                        </a:rPr>
                        <a:t>Flood</a:t>
                      </a: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1400" b="1" dirty="0">
                        <a:solidFill>
                          <a:schemeClr val="bg1"/>
                        </a:solidFill>
                        <a:effectLst/>
                        <a:latin typeface="Arial" panose="020B0604020202020204" pitchFamily="34"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en-US" sz="1600" b="1" dirty="0">
                          <a:solidFill>
                            <a:schemeClr val="bg1"/>
                          </a:solidFill>
                          <a:effectLst/>
                          <a:latin typeface="Arial" panose="020B0604020202020204" pitchFamily="34" charset="0"/>
                          <a:cs typeface="Arial" panose="020B0604020202020204" pitchFamily="34" charset="0"/>
                        </a:rPr>
                        <a:t>Babel</a:t>
                      </a:r>
                      <a:endParaRPr lang="en-US" sz="16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9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Jacob</a:t>
                      </a:r>
                    </a:p>
                  </a:txBody>
                  <a:tcPr marL="50800" marR="50800" marT="0" marB="0"/>
                </a:tc>
                <a:tc gridSpan="2">
                  <a:txBody>
                    <a:bodyPr/>
                    <a:lstStyle/>
                    <a:p>
                      <a:pPr marL="0" algn="ctr">
                        <a:spcBef>
                          <a:spcPts val="0"/>
                        </a:spcBef>
                        <a:spcAft>
                          <a:spcPts val="0"/>
                        </a:spcAft>
                      </a:pPr>
                      <a:r>
                        <a:rPr lang="en-US" sz="1600" b="1" dirty="0">
                          <a:solidFill>
                            <a:schemeClr val="bg1"/>
                          </a:solidFill>
                          <a:effectLst/>
                          <a:latin typeface="Arial" panose="020B0604020202020204" pitchFamily="34" charset="0"/>
                          <a:cs typeface="Arial" panose="020B0604020202020204" pitchFamily="34" charset="0"/>
                        </a:rPr>
                        <a:t>Abraham</a:t>
                      </a:r>
                      <a:endParaRPr lang="en-US" sz="16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14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600" b="1" dirty="0">
                          <a:solidFill>
                            <a:schemeClr val="bg1"/>
                          </a:solidFill>
                          <a:effectLst/>
                          <a:latin typeface="Arial" panose="020B0604020202020204" pitchFamily="34" charset="0"/>
                          <a:cs typeface="Arial" panose="020B0604020202020204" pitchFamily="34" charset="0"/>
                        </a:rPr>
                        <a:t>Isaac</a:t>
                      </a:r>
                      <a:endParaRPr lang="en-US" sz="11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en-US" sz="1600" b="1" dirty="0">
                          <a:solidFill>
                            <a:schemeClr val="bg1"/>
                          </a:solidFill>
                          <a:effectLst/>
                          <a:latin typeface="Arial" panose="020B0604020202020204" pitchFamily="34" charset="0"/>
                          <a:cs typeface="Arial" panose="020B0604020202020204" pitchFamily="34" charset="0"/>
                        </a:rPr>
                        <a:t>Jacob</a:t>
                      </a:r>
                      <a:endParaRPr lang="en-US" sz="16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algn="ctr"/>
                      <a:r>
                        <a:rPr lang="en-US" sz="1100" b="1" dirty="0">
                          <a:solidFill>
                            <a:schemeClr val="bg1"/>
                          </a:solidFill>
                          <a:effectLst/>
                          <a:latin typeface="Arial" panose="020B0604020202020204" pitchFamily="34" charset="0"/>
                          <a:cs typeface="Arial" panose="020B0604020202020204" pitchFamily="34" charset="0"/>
                        </a:rPr>
                        <a:t>Joseph</a:t>
                      </a:r>
                      <a:endParaRPr lang="en-US" sz="2800" dirty="0"/>
                    </a:p>
                  </a:txBody>
                  <a:tcPr marL="50800" marR="50800" marT="0" marB="0" anchor="ctr"/>
                </a:tc>
                <a:tc gridSpan="2">
                  <a:txBody>
                    <a:bodyPr/>
                    <a:lstStyle/>
                    <a:p>
                      <a:pPr marL="0" algn="ctr">
                        <a:spcBef>
                          <a:spcPts val="0"/>
                        </a:spcBef>
                        <a:spcAft>
                          <a:spcPts val="0"/>
                        </a:spcAft>
                      </a:pPr>
                      <a:r>
                        <a:rPr lang="en-US" sz="1600" b="1" dirty="0">
                          <a:solidFill>
                            <a:schemeClr val="bg1"/>
                          </a:solidFill>
                          <a:effectLst/>
                          <a:latin typeface="Arial" panose="020B0604020202020204" pitchFamily="34" charset="0"/>
                          <a:cs typeface="Arial" panose="020B0604020202020204" pitchFamily="34" charset="0"/>
                        </a:rPr>
                        <a:t>Joseph</a:t>
                      </a:r>
                      <a:endParaRPr lang="en-US" sz="11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9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Isaac</a:t>
                      </a:r>
                    </a:p>
                  </a:txBody>
                  <a:tcPr marL="50800" marR="50800" marT="0" marB="0"/>
                </a:tc>
                <a:extLst>
                  <a:ext uri="{0D108BD9-81ED-4DB2-BD59-A6C34878D82A}">
                    <a16:rowId xmlns:a16="http://schemas.microsoft.com/office/drawing/2014/main" val="3832009053"/>
                  </a:ext>
                </a:extLst>
              </a:tr>
              <a:tr h="381681">
                <a:tc gridSpan="8">
                  <a:txBody>
                    <a:bodyPr/>
                    <a:lstStyle/>
                    <a:p>
                      <a:pPr algn="ctr"/>
                      <a:r>
                        <a:rPr lang="en-US" sz="1600" b="1" dirty="0">
                          <a:solidFill>
                            <a:schemeClr val="bg1"/>
                          </a:solidFill>
                          <a:latin typeface="Arial" panose="020B0604020202020204" pitchFamily="34" charset="0"/>
                          <a:cs typeface="Arial" panose="020B0604020202020204" pitchFamily="34" charset="0"/>
                        </a:rPr>
                        <a:t>Primeval Events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7">
                  <a:txBody>
                    <a:bodyPr/>
                    <a:lstStyle/>
                    <a:p>
                      <a:pPr algn="ctr"/>
                      <a:r>
                        <a:rPr lang="en-US" sz="1600" b="1" dirty="0">
                          <a:solidFill>
                            <a:schemeClr val="bg1"/>
                          </a:solidFill>
                          <a:latin typeface="Arial" panose="020B0604020202020204" pitchFamily="34" charset="0"/>
                          <a:cs typeface="Arial" panose="020B0604020202020204" pitchFamily="34" charset="0"/>
                        </a:rPr>
                        <a:t>Patriarchal Characters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4171461685"/>
                  </a:ext>
                </a:extLst>
              </a:tr>
              <a:tr h="381681">
                <a:tc gridSpan="8">
                  <a:txBody>
                    <a:bodyPr/>
                    <a:lstStyle/>
                    <a:p>
                      <a:pPr algn="ctr"/>
                      <a:r>
                        <a:rPr lang="en-US" sz="1600" b="1" dirty="0">
                          <a:solidFill>
                            <a:schemeClr val="bg1"/>
                          </a:solidFill>
                          <a:latin typeface="Arial" panose="020B0604020202020204" pitchFamily="34" charset="0"/>
                          <a:cs typeface="Arial" panose="020B0604020202020204" pitchFamily="34" charset="0"/>
                        </a:rPr>
                        <a:t>1:1–11:26</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7">
                  <a:txBody>
                    <a:bodyPr/>
                    <a:lstStyle/>
                    <a:p>
                      <a:pPr algn="ctr"/>
                      <a:r>
                        <a:rPr lang="en-US" sz="1600" b="1" dirty="0">
                          <a:solidFill>
                            <a:schemeClr val="bg1"/>
                          </a:solidFill>
                          <a:latin typeface="Arial" panose="020B0604020202020204" pitchFamily="34" charset="0"/>
                          <a:cs typeface="Arial" panose="020B0604020202020204" pitchFamily="34" charset="0"/>
                        </a:rPr>
                        <a:t>11:27–50:26</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3108553690"/>
                  </a:ext>
                </a:extLst>
              </a:tr>
              <a:tr h="381681">
                <a:tc gridSpan="8">
                  <a:txBody>
                    <a:bodyPr/>
                    <a:lstStyle/>
                    <a:p>
                      <a:pPr algn="ctr"/>
                      <a:r>
                        <a:rPr lang="en-US" sz="1600" b="1" dirty="0">
                          <a:solidFill>
                            <a:schemeClr val="bg1"/>
                          </a:solidFill>
                          <a:latin typeface="Arial" panose="020B0604020202020204" pitchFamily="34" charset="0"/>
                          <a:cs typeface="Arial" panose="020B0604020202020204" pitchFamily="34" charset="0"/>
                        </a:rPr>
                        <a:t>God’s Election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7">
                  <a:txBody>
                    <a:bodyPr/>
                    <a:lstStyle/>
                    <a:p>
                      <a:pPr algn="ctr"/>
                      <a:r>
                        <a:rPr lang="en-US" sz="1600" b="1" dirty="0">
                          <a:solidFill>
                            <a:schemeClr val="bg1"/>
                          </a:solidFill>
                          <a:latin typeface="Arial" panose="020B0604020202020204" pitchFamily="34" charset="0"/>
                          <a:cs typeface="Arial" panose="020B0604020202020204" pitchFamily="34" charset="0"/>
                        </a:rPr>
                        <a:t>God’s Promise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562720372"/>
                  </a:ext>
                </a:extLst>
              </a:tr>
              <a:tr h="381681">
                <a:tc gridSpan="8">
                  <a:txBody>
                    <a:bodyPr/>
                    <a:lstStyle/>
                    <a:p>
                      <a:pPr algn="ctr"/>
                      <a:r>
                        <a:rPr lang="en-US" sz="1600" b="1" dirty="0">
                          <a:solidFill>
                            <a:schemeClr val="bg1"/>
                          </a:solidFill>
                          <a:latin typeface="Arial" panose="020B0604020202020204" pitchFamily="34" charset="0"/>
                          <a:cs typeface="Arial" panose="020B0604020202020204" pitchFamily="34" charset="0"/>
                        </a:rPr>
                        <a:t>Adam and Descendants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7">
                  <a:txBody>
                    <a:bodyPr/>
                    <a:lstStyle/>
                    <a:p>
                      <a:pPr algn="ctr"/>
                      <a:r>
                        <a:rPr lang="en-US" sz="1600" b="1" dirty="0">
                          <a:solidFill>
                            <a:schemeClr val="bg1"/>
                          </a:solidFill>
                          <a:latin typeface="Arial" panose="020B0604020202020204" pitchFamily="34" charset="0"/>
                          <a:cs typeface="Arial" panose="020B0604020202020204" pitchFamily="34" charset="0"/>
                        </a:rPr>
                        <a:t>Abraham and Descendants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409377834"/>
                  </a:ext>
                </a:extLst>
              </a:tr>
              <a:tr h="381681">
                <a:tc gridSpan="8">
                  <a:txBody>
                    <a:bodyPr/>
                    <a:lstStyle/>
                    <a:p>
                      <a:pPr algn="ctr"/>
                      <a:r>
                        <a:rPr lang="en-US" sz="1600" b="1" dirty="0">
                          <a:solidFill>
                            <a:schemeClr val="bg1"/>
                          </a:solidFill>
                          <a:latin typeface="Arial" panose="020B0604020202020204" pitchFamily="34" charset="0"/>
                          <a:cs typeface="Arial" panose="020B0604020202020204" pitchFamily="34" charset="0"/>
                        </a:rPr>
                        <a:t>1/5 of the Book</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7">
                  <a:txBody>
                    <a:bodyPr/>
                    <a:lstStyle/>
                    <a:p>
                      <a:pPr algn="ctr"/>
                      <a:r>
                        <a:rPr lang="en-US" sz="1600" b="1" dirty="0">
                          <a:solidFill>
                            <a:schemeClr val="bg1"/>
                          </a:solidFill>
                          <a:latin typeface="Arial" panose="020B0604020202020204" pitchFamily="34" charset="0"/>
                          <a:cs typeface="Arial" panose="020B0604020202020204" pitchFamily="34" charset="0"/>
                        </a:rPr>
                        <a:t>4/5 of the Book</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353440038"/>
                  </a:ext>
                </a:extLst>
              </a:tr>
              <a:tr h="381681">
                <a:tc gridSpan="8">
                  <a:txBody>
                    <a:bodyPr/>
                    <a:lstStyle/>
                    <a:p>
                      <a:pPr algn="ctr"/>
                      <a:r>
                        <a:rPr lang="en-US" sz="1600" b="1" dirty="0">
                          <a:solidFill>
                            <a:schemeClr val="bg1"/>
                          </a:solidFill>
                          <a:latin typeface="Arial" panose="020B0604020202020204" pitchFamily="34" charset="0"/>
                          <a:cs typeface="Arial" panose="020B0604020202020204" pitchFamily="34" charset="0"/>
                        </a:rPr>
                        <a:t>Mesopotamia</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4">
                  <a:txBody>
                    <a:bodyPr/>
                    <a:lstStyle/>
                    <a:p>
                      <a:pPr algn="ctr"/>
                      <a:r>
                        <a:rPr lang="en-US" sz="1600" b="1" dirty="0">
                          <a:solidFill>
                            <a:schemeClr val="bg1"/>
                          </a:solidFill>
                          <a:latin typeface="Arial" panose="020B0604020202020204" pitchFamily="34" charset="0"/>
                          <a:cs typeface="Arial" panose="020B0604020202020204" pitchFamily="34" charset="0"/>
                        </a:rPr>
                        <a:t>Canaan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algn="ctr"/>
                      <a:r>
                        <a:rPr lang="en-US" sz="1600" b="1">
                          <a:solidFill>
                            <a:schemeClr val="bg1"/>
                          </a:solidFill>
                          <a:latin typeface="Arial" panose="020B0604020202020204" pitchFamily="34" charset="0"/>
                          <a:cs typeface="Arial" panose="020B0604020202020204" pitchFamily="34" charset="0"/>
                        </a:rPr>
                        <a:t>Egypt</a:t>
                      </a:r>
                      <a:endParaRPr lang="en-US" sz="160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710436379"/>
                  </a:ext>
                </a:extLst>
              </a:tr>
              <a:tr h="585625">
                <a:tc gridSpan="8">
                  <a:txBody>
                    <a:bodyPr/>
                    <a:lstStyle/>
                    <a:p>
                      <a:pPr algn="ctr"/>
                      <a:r>
                        <a:rPr lang="en-US" sz="1600" b="1" kern="1200" dirty="0">
                          <a:solidFill>
                            <a:schemeClr val="bg1"/>
                          </a:solidFill>
                          <a:effectLst/>
                          <a:latin typeface="Arial" panose="020B0604020202020204" pitchFamily="34" charset="0"/>
                          <a:cs typeface="Arial" panose="020B0604020202020204" pitchFamily="34" charset="0"/>
                        </a:rPr>
                        <a:t>2083 Years</a:t>
                      </a:r>
                    </a:p>
                    <a:p>
                      <a:pPr algn="ctr"/>
                      <a:r>
                        <a:rPr lang="en-US" sz="1600" b="1" kern="1200" dirty="0">
                          <a:solidFill>
                            <a:schemeClr val="bg1"/>
                          </a:solidFill>
                          <a:effectLst/>
                          <a:latin typeface="Arial" panose="020B0604020202020204" pitchFamily="34" charset="0"/>
                          <a:cs typeface="Arial" panose="020B0604020202020204" pitchFamily="34" charset="0"/>
                        </a:rPr>
                        <a:t>(4143-2060 BC)</a:t>
                      </a:r>
                      <a:r>
                        <a:rPr lang="en-US" sz="1600" b="1" dirty="0">
                          <a:solidFill>
                            <a:schemeClr val="bg1"/>
                          </a:solidFill>
                          <a:effectLst/>
                          <a:latin typeface="Arial" panose="020B0604020202020204" pitchFamily="34" charset="0"/>
                          <a:cs typeface="Arial" panose="020B0604020202020204" pitchFamily="34" charset="0"/>
                        </a:rPr>
                        <a:t> </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4">
                  <a:txBody>
                    <a:bodyPr/>
                    <a:lstStyle/>
                    <a:p>
                      <a:pPr algn="ctr"/>
                      <a:r>
                        <a:rPr lang="en-US" sz="1600" b="1" kern="1200" dirty="0">
                          <a:solidFill>
                            <a:schemeClr val="bg1"/>
                          </a:solidFill>
                          <a:effectLst/>
                          <a:latin typeface="Arial" panose="020B0604020202020204" pitchFamily="34" charset="0"/>
                          <a:cs typeface="Arial" panose="020B0604020202020204" pitchFamily="34" charset="0"/>
                        </a:rPr>
                        <a:t>215 Years </a:t>
                      </a:r>
                    </a:p>
                    <a:p>
                      <a:pPr algn="ctr"/>
                      <a:r>
                        <a:rPr lang="en-US" sz="1600" b="1" kern="1200" dirty="0">
                          <a:solidFill>
                            <a:schemeClr val="bg1"/>
                          </a:solidFill>
                          <a:effectLst/>
                          <a:latin typeface="Arial" panose="020B0604020202020204" pitchFamily="34" charset="0"/>
                          <a:cs typeface="Arial" panose="020B0604020202020204" pitchFamily="34" charset="0"/>
                        </a:rPr>
                        <a:t>(2060-1845 BC)</a:t>
                      </a:r>
                      <a:r>
                        <a:rPr lang="en-US" sz="1600" b="1" dirty="0">
                          <a:solidFill>
                            <a:schemeClr val="bg1"/>
                          </a:solidFill>
                          <a:effectLst/>
                          <a:latin typeface="Arial" panose="020B0604020202020204" pitchFamily="34" charset="0"/>
                          <a:cs typeface="Arial" panose="020B0604020202020204" pitchFamily="34" charset="0"/>
                        </a:rPr>
                        <a:t> </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algn="ctr"/>
                      <a:r>
                        <a:rPr lang="en-US" sz="1600" b="1" kern="1200" dirty="0">
                          <a:solidFill>
                            <a:schemeClr val="bg1"/>
                          </a:solidFill>
                          <a:effectLst/>
                          <a:latin typeface="Arial" panose="020B0604020202020204" pitchFamily="34" charset="0"/>
                          <a:cs typeface="Arial" panose="020B0604020202020204" pitchFamily="34" charset="0"/>
                        </a:rPr>
                        <a:t>71 Years </a:t>
                      </a:r>
                    </a:p>
                    <a:p>
                      <a:pPr algn="ctr"/>
                      <a:r>
                        <a:rPr lang="en-US" sz="1600" b="1" kern="1200" dirty="0">
                          <a:solidFill>
                            <a:schemeClr val="bg1"/>
                          </a:solidFill>
                          <a:effectLst/>
                          <a:latin typeface="Arial" panose="020B0604020202020204" pitchFamily="34" charset="0"/>
                          <a:cs typeface="Arial" panose="020B0604020202020204" pitchFamily="34" charset="0"/>
                        </a:rPr>
                        <a:t>(1845-1774 BC)</a:t>
                      </a:r>
                      <a:r>
                        <a:rPr lang="en-US" sz="1600" b="1" dirty="0">
                          <a:solidFill>
                            <a:schemeClr val="bg1"/>
                          </a:solidFill>
                          <a:effectLst/>
                          <a:latin typeface="Arial" panose="020B0604020202020204" pitchFamily="34" charset="0"/>
                          <a:cs typeface="Arial" panose="020B0604020202020204" pitchFamily="34" charset="0"/>
                        </a:rPr>
                        <a:t> </a:t>
                      </a:r>
                      <a:endParaRPr lang="en-US" sz="16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213931960"/>
                  </a:ext>
                </a:extLst>
              </a:tr>
              <a:tr h="644093">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The </a:t>
                      </a:r>
                      <a:r>
                        <a:rPr lang="en-US" sz="1400" b="1" i="1" dirty="0">
                          <a:solidFill>
                            <a:schemeClr val="bg1"/>
                          </a:solidFill>
                          <a:effectLst/>
                          <a:latin typeface="Arial" panose="020B0604020202020204" pitchFamily="34" charset="0"/>
                          <a:cs typeface="Arial" panose="020B0604020202020204" pitchFamily="34" charset="0"/>
                        </a:rPr>
                        <a:t>tôledôt</a:t>
                      </a:r>
                      <a:r>
                        <a:rPr lang="en-US" sz="1400" b="1" dirty="0">
                          <a:solidFill>
                            <a:schemeClr val="bg1"/>
                          </a:solidFill>
                          <a:effectLst/>
                          <a:latin typeface="Arial" panose="020B0604020202020204" pitchFamily="34" charset="0"/>
                          <a:cs typeface="Arial" panose="020B0604020202020204" pitchFamily="34" charset="0"/>
                        </a:rPr>
                        <a:t> of…</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 Heavens &amp; Earth</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 Adam</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 Noah</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en-US" sz="1400" b="1">
                          <a:solidFill>
                            <a:schemeClr val="bg1"/>
                          </a:solidFill>
                          <a:effectLst/>
                          <a:latin typeface="Arial" panose="020B0604020202020204" pitchFamily="34" charset="0"/>
                          <a:cs typeface="Arial" panose="020B0604020202020204" pitchFamily="34" charset="0"/>
                        </a:rPr>
                        <a:t> Sons of Noah</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 Sons of Noah</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 Shem</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 Terah</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en-US" sz="1400" b="1">
                          <a:solidFill>
                            <a:schemeClr val="bg1"/>
                          </a:solidFill>
                          <a:effectLst/>
                          <a:latin typeface="Arial" panose="020B0604020202020204" pitchFamily="34" charset="0"/>
                          <a:cs typeface="Arial" panose="020B0604020202020204" pitchFamily="34" charset="0"/>
                        </a:rPr>
                        <a:t>Ishmael</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Ishmael</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Isaac</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9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Esau</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Jacob</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054221976"/>
                  </a:ext>
                </a:extLst>
              </a:tr>
              <a:tr h="858790">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Creation</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Post-Creation</a:t>
                      </a: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1400" b="1" dirty="0">
                        <a:solidFill>
                          <a:schemeClr val="bg1"/>
                        </a:solidFill>
                        <a:effectLst/>
                        <a:latin typeface="Arial" panose="020B0604020202020204" pitchFamily="34"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Sons of Adam</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Noah</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en-US" sz="1400" b="1">
                          <a:solidFill>
                            <a:schemeClr val="bg1"/>
                          </a:solidFill>
                          <a:effectLst/>
                          <a:latin typeface="Arial" panose="020B0604020202020204" pitchFamily="34" charset="0"/>
                          <a:cs typeface="Arial" panose="020B0604020202020204" pitchFamily="34" charset="0"/>
                        </a:rPr>
                        <a:t>Sons of Noah</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Sons of Noah</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Sons of Shem</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Abraham &amp; Isaac</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en-US" sz="1400" b="1">
                          <a:solidFill>
                            <a:schemeClr val="bg1"/>
                          </a:solidFill>
                          <a:effectLst/>
                          <a:latin typeface="Arial" panose="020B0604020202020204" pitchFamily="34" charset="0"/>
                          <a:cs typeface="Arial" panose="020B0604020202020204" pitchFamily="34" charset="0"/>
                        </a:rPr>
                        <a:t>Sons of Ishmael</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Sons of Ishmael</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Jacob</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9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Sons of Esau</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Joseph</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195697756"/>
                  </a:ext>
                </a:extLst>
              </a:tr>
              <a:tr h="429395">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1:1–2:3</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2:4–4:26</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a:solidFill>
                            <a:schemeClr val="bg1"/>
                          </a:solidFill>
                          <a:effectLst/>
                          <a:latin typeface="Arial" panose="020B0604020202020204" pitchFamily="34" charset="0"/>
                          <a:cs typeface="Arial" panose="020B0604020202020204" pitchFamily="34" charset="0"/>
                        </a:rPr>
                        <a:t>5:1–6:8</a:t>
                      </a:r>
                      <a:endParaRPr lang="en-US" sz="14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a:solidFill>
                            <a:schemeClr val="bg1"/>
                          </a:solidFill>
                          <a:effectLst/>
                          <a:latin typeface="Arial" panose="020B0604020202020204" pitchFamily="34" charset="0"/>
                          <a:cs typeface="Arial" panose="020B0604020202020204" pitchFamily="34" charset="0"/>
                        </a:rPr>
                        <a:t>6:9–9:29</a:t>
                      </a:r>
                      <a:endParaRPr lang="en-US" sz="14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10:1–11:9</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1400" b="1">
                          <a:solidFill>
                            <a:schemeClr val="bg1"/>
                          </a:solidFill>
                          <a:effectLst/>
                          <a:latin typeface="Arial" panose="020B0604020202020204" pitchFamily="34" charset="0"/>
                          <a:cs typeface="Arial" panose="020B0604020202020204" pitchFamily="34" charset="0"/>
                        </a:rPr>
                        <a:t>10:1–11:9</a:t>
                      </a:r>
                      <a:endParaRPr lang="en-US" sz="14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11:10-26</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11:27–25:11</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25:12-18</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25:12-18</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en-US" sz="1400" b="1">
                          <a:solidFill>
                            <a:schemeClr val="bg1"/>
                          </a:solidFill>
                          <a:effectLst/>
                          <a:latin typeface="Arial" panose="020B0604020202020204" pitchFamily="34" charset="0"/>
                          <a:cs typeface="Arial" panose="020B0604020202020204" pitchFamily="34" charset="0"/>
                        </a:rPr>
                        <a:t>25:19–35:29</a:t>
                      </a:r>
                      <a:endParaRPr lang="en-US" sz="14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9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tc>
                <a:tc>
                  <a:txBody>
                    <a:bodyPr/>
                    <a:lstStyle/>
                    <a:p>
                      <a:pPr marL="0" algn="ctr">
                        <a:spcBef>
                          <a:spcPts val="0"/>
                        </a:spcBef>
                        <a:spcAft>
                          <a:spcPts val="0"/>
                        </a:spcAft>
                      </a:pPr>
                      <a:r>
                        <a:rPr lang="en-US" sz="1400" b="1">
                          <a:solidFill>
                            <a:schemeClr val="bg1"/>
                          </a:solidFill>
                          <a:effectLst/>
                          <a:latin typeface="Arial" panose="020B0604020202020204" pitchFamily="34" charset="0"/>
                          <a:cs typeface="Arial" panose="020B0604020202020204" pitchFamily="34" charset="0"/>
                        </a:rPr>
                        <a:t>36:1–37:1</a:t>
                      </a:r>
                      <a:endParaRPr lang="en-US" sz="14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37:2–50:26</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310836959"/>
                  </a:ext>
                </a:extLst>
              </a:tr>
              <a:tr h="381681">
                <a:tc gridSpan="15">
                  <a:txBody>
                    <a:bodyPr/>
                    <a:lstStyle/>
                    <a:p>
                      <a:pPr algn="ctr"/>
                      <a:r>
                        <a:rPr lang="en-US" sz="1600" b="1" kern="1200" dirty="0">
                          <a:solidFill>
                            <a:schemeClr val="bg1"/>
                          </a:solidFill>
                          <a:effectLst/>
                          <a:latin typeface="Arial" panose="020B0604020202020204" pitchFamily="34" charset="0"/>
                          <a:cs typeface="Arial" panose="020B0604020202020204" pitchFamily="34" charset="0"/>
                        </a:rPr>
                        <a:t>Covers 2369 Years of History</a:t>
                      </a:r>
                      <a:r>
                        <a:rPr lang="en-US" sz="1600" b="1" dirty="0">
                          <a:solidFill>
                            <a:schemeClr val="bg1"/>
                          </a:solidFill>
                          <a:effectLst/>
                          <a:latin typeface="Arial" panose="020B0604020202020204" pitchFamily="34" charset="0"/>
                          <a:cs typeface="Arial" panose="020B0604020202020204" pitchFamily="34" charset="0"/>
                        </a:rPr>
                        <a:t> </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477487197"/>
                  </a:ext>
                </a:extLst>
              </a:tr>
              <a:tr h="381681">
                <a:tc gridSpan="15">
                  <a:txBody>
                    <a:bodyPr/>
                    <a:lstStyle/>
                    <a:p>
                      <a:pPr algn="ctr"/>
                      <a:r>
                        <a:rPr lang="en-US" sz="1600" b="1" kern="1200" dirty="0">
                          <a:solidFill>
                            <a:schemeClr val="bg1"/>
                          </a:solidFill>
                          <a:effectLst/>
                          <a:latin typeface="Arial" panose="020B0604020202020204" pitchFamily="34" charset="0"/>
                          <a:cs typeface="Arial" panose="020B0604020202020204" pitchFamily="34" charset="0"/>
                        </a:rPr>
                        <a:t>Written During Wilderness Wanderings (c. 1405 BC)</a:t>
                      </a:r>
                      <a:r>
                        <a:rPr lang="en-US" sz="1600" b="1" dirty="0">
                          <a:solidFill>
                            <a:schemeClr val="bg1"/>
                          </a:solidFill>
                          <a:effectLst/>
                          <a:latin typeface="Arial" panose="020B0604020202020204" pitchFamily="34" charset="0"/>
                          <a:cs typeface="Arial" panose="020B0604020202020204" pitchFamily="34" charset="0"/>
                        </a:rPr>
                        <a:t> </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2744924741"/>
                  </a:ext>
                </a:extLst>
              </a:tr>
            </a:tbl>
          </a:graphicData>
        </a:graphic>
      </p:graphicFrame>
      <p:pic>
        <p:nvPicPr>
          <p:cNvPr id="262149"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0"/>
            <a:ext cx="1319204" cy="8808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716733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2146"/>
                                        </p:tgtEl>
                                        <p:attrNameLst>
                                          <p:attrName>style.visibility</p:attrName>
                                        </p:attrNameLst>
                                      </p:cBhvr>
                                      <p:to>
                                        <p:strVal val="visible"/>
                                      </p:to>
                                    </p:set>
                                    <p:animEffect transition="in" filter="randombar(horizontal)">
                                      <p:cBhvr>
                                        <p:cTn id="7" dur="500"/>
                                        <p:tgtEl>
                                          <p:spTgt spid="262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146"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Genesis 12</a:t>
            </a:r>
          </a:p>
        </p:txBody>
      </p:sp>
    </p:spTree>
    <p:extLst>
      <p:ext uri="{BB962C8B-B14F-4D97-AF65-F5344CB8AC3E}">
        <p14:creationId xmlns:p14="http://schemas.microsoft.com/office/powerpoint/2010/main" val="2564479622"/>
      </p:ext>
    </p:extLst>
  </p:cSld>
  <p:clrMapOvr>
    <a:overrideClrMapping bg1="lt1" tx1="dk1" bg2="lt2" tx2="dk2" accent1="accent1" accent2="accent2" accent3="accent3" accent4="accent4" accent5="accent5" accent6="accent6" hlink="hlink" folHlink="folHlink"/>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1" name="Picture 2" descr="the ppl of genesi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0"/>
            <a:ext cx="9144000" cy="5759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2082" name="Rectangle 3"/>
          <p:cNvSpPr>
            <a:spLocks noGrp="1" noChangeArrowheads="1"/>
          </p:cNvSpPr>
          <p:nvPr>
            <p:ph type="title"/>
          </p:nvPr>
        </p:nvSpPr>
        <p:spPr>
          <a:xfrm>
            <a:off x="0" y="0"/>
            <a:ext cx="8604448" cy="1124744"/>
          </a:xfrm>
          <a:solidFill>
            <a:schemeClr val="tx1"/>
          </a:solidFill>
        </p:spPr>
        <p:txBody>
          <a:bodyPr/>
          <a:lstStyle/>
          <a:p>
            <a:pPr algn="l" eaLnBrk="1" hangingPunct="1"/>
            <a:r>
              <a:rPr lang="en-US" altLang="zh-CN" sz="2800" b="1">
                <a:solidFill>
                  <a:schemeClr val="bg1"/>
                </a:solidFill>
                <a:latin typeface="Arial" charset="0"/>
                <a:ea typeface="ＭＳ Ｐゴシック" charset="0"/>
              </a:rPr>
              <a:t>Patriarchal Family Tree </a:t>
            </a:r>
            <a:br>
              <a:rPr lang="en-US" altLang="zh-CN" sz="2800" b="1">
                <a:solidFill>
                  <a:schemeClr val="bg1"/>
                </a:solidFill>
                <a:latin typeface="Arial" charset="0"/>
                <a:ea typeface="ＭＳ Ｐゴシック" charset="0"/>
              </a:rPr>
            </a:br>
            <a:r>
              <a:rPr lang="en-US" altLang="zh-CN" sz="2800" b="1">
                <a:solidFill>
                  <a:schemeClr val="bg1"/>
                </a:solidFill>
                <a:latin typeface="Arial" charset="0"/>
                <a:ea typeface="ＭＳ Ｐゴシック" charset="0"/>
              </a:rPr>
              <a:t>(Gen. 12–50; 1 Chron. 1:28-34)</a:t>
            </a:r>
          </a:p>
        </p:txBody>
      </p:sp>
      <p:sp>
        <p:nvSpPr>
          <p:cNvPr id="302083" name="Text Box 4"/>
          <p:cNvSpPr txBox="1">
            <a:spLocks noChangeArrowheads="1"/>
          </p:cNvSpPr>
          <p:nvPr/>
        </p:nvSpPr>
        <p:spPr bwMode="auto">
          <a:xfrm>
            <a:off x="8578850" y="76200"/>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zh-CN" b="1" dirty="0">
                <a:solidFill>
                  <a:srgbClr val="FFFFFF"/>
                </a:solidFill>
                <a:latin typeface="Arial"/>
                <a:cs typeface="Arial"/>
              </a:rPr>
              <a:t>91</a:t>
            </a:r>
          </a:p>
        </p:txBody>
      </p:sp>
      <p:sp>
        <p:nvSpPr>
          <p:cNvPr id="647173" name="Oval 5"/>
          <p:cNvSpPr>
            <a:spLocks noChangeArrowheads="1"/>
          </p:cNvSpPr>
          <p:nvPr/>
        </p:nvSpPr>
        <p:spPr bwMode="auto">
          <a:xfrm>
            <a:off x="-381000" y="2057400"/>
            <a:ext cx="2133600" cy="533400"/>
          </a:xfrm>
          <a:prstGeom prst="ellipse">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zh-CN" altLang="en-US">
              <a:solidFill>
                <a:srgbClr val="FF0000"/>
              </a:solidFill>
              <a:latin typeface="Times New Roman"/>
            </a:endParaRPr>
          </a:p>
        </p:txBody>
      </p:sp>
      <p:sp>
        <p:nvSpPr>
          <p:cNvPr id="647174" name="Oval 6"/>
          <p:cNvSpPr>
            <a:spLocks noChangeArrowheads="1"/>
          </p:cNvSpPr>
          <p:nvPr/>
        </p:nvSpPr>
        <p:spPr bwMode="auto">
          <a:xfrm>
            <a:off x="1371600" y="2743200"/>
            <a:ext cx="2133600" cy="533400"/>
          </a:xfrm>
          <a:prstGeom prst="ellipse">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zh-CN" altLang="en-US">
              <a:solidFill>
                <a:srgbClr val="FF0000"/>
              </a:solidFill>
              <a:latin typeface="Times New Roman"/>
            </a:endParaRPr>
          </a:p>
        </p:txBody>
      </p:sp>
      <p:sp>
        <p:nvSpPr>
          <p:cNvPr id="647175" name="Oval 7"/>
          <p:cNvSpPr>
            <a:spLocks noChangeArrowheads="1"/>
          </p:cNvSpPr>
          <p:nvPr/>
        </p:nvSpPr>
        <p:spPr bwMode="auto">
          <a:xfrm>
            <a:off x="2667000" y="3581400"/>
            <a:ext cx="2133600" cy="533400"/>
          </a:xfrm>
          <a:prstGeom prst="ellipse">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zh-CN" altLang="en-US">
              <a:solidFill>
                <a:srgbClr val="FF0000"/>
              </a:solidFill>
              <a:latin typeface="Times New Roman"/>
            </a:endParaRPr>
          </a:p>
        </p:txBody>
      </p:sp>
      <p:sp>
        <p:nvSpPr>
          <p:cNvPr id="647176" name="Oval 8"/>
          <p:cNvSpPr>
            <a:spLocks noChangeArrowheads="1"/>
          </p:cNvSpPr>
          <p:nvPr/>
        </p:nvSpPr>
        <p:spPr bwMode="auto">
          <a:xfrm>
            <a:off x="5410200" y="5257800"/>
            <a:ext cx="2133600" cy="533400"/>
          </a:xfrm>
          <a:prstGeom prst="ellipse">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zh-CN" altLang="en-US">
              <a:solidFill>
                <a:srgbClr val="FF0000"/>
              </a:solidFill>
              <a:latin typeface="Times New Roman"/>
            </a:endParaRPr>
          </a:p>
        </p:txBody>
      </p:sp>
    </p:spTree>
    <p:extLst>
      <p:ext uri="{BB962C8B-B14F-4D97-AF65-F5344CB8AC3E}">
        <p14:creationId xmlns:p14="http://schemas.microsoft.com/office/powerpoint/2010/main" val="324725294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647173"/>
                                        </p:tgtEl>
                                        <p:attrNameLst>
                                          <p:attrName>style.visibility</p:attrName>
                                        </p:attrNameLst>
                                      </p:cBhvr>
                                      <p:to>
                                        <p:strVal val="visible"/>
                                      </p:to>
                                    </p:set>
                                    <p:animEffect transition="in" filter="fade">
                                      <p:cBhvr>
                                        <p:cTn id="7" dur="770" decel="100000"/>
                                        <p:tgtEl>
                                          <p:spTgt spid="647173"/>
                                        </p:tgtEl>
                                      </p:cBhvr>
                                    </p:animEffect>
                                    <p:animScale>
                                      <p:cBhvr>
                                        <p:cTn id="8" dur="770" decel="100000"/>
                                        <p:tgtEl>
                                          <p:spTgt spid="647173"/>
                                        </p:tgtEl>
                                      </p:cBhvr>
                                      <p:from x="10000" y="10000"/>
                                      <p:to x="200000" y="450000"/>
                                    </p:animScale>
                                    <p:animScale>
                                      <p:cBhvr>
                                        <p:cTn id="9" dur="1230" accel="100000" fill="hold">
                                          <p:stCondLst>
                                            <p:cond delay="770"/>
                                          </p:stCondLst>
                                        </p:cTn>
                                        <p:tgtEl>
                                          <p:spTgt spid="647173"/>
                                        </p:tgtEl>
                                      </p:cBhvr>
                                      <p:from x="200000" y="450000"/>
                                      <p:to x="100000" y="100000"/>
                                    </p:animScale>
                                    <p:set>
                                      <p:cBhvr>
                                        <p:cTn id="10" dur="770" fill="hold"/>
                                        <p:tgtEl>
                                          <p:spTgt spid="647173"/>
                                        </p:tgtEl>
                                        <p:attrNameLst>
                                          <p:attrName>ppt_x</p:attrName>
                                        </p:attrNameLst>
                                      </p:cBhvr>
                                      <p:to>
                                        <p:strVal val="(0.5)"/>
                                      </p:to>
                                    </p:set>
                                    <p:anim from="(0.5)" to="(#ppt_x)" calcmode="lin" valueType="num">
                                      <p:cBhvr>
                                        <p:cTn id="11" dur="1230" accel="100000" fill="hold">
                                          <p:stCondLst>
                                            <p:cond delay="770"/>
                                          </p:stCondLst>
                                        </p:cTn>
                                        <p:tgtEl>
                                          <p:spTgt spid="647173"/>
                                        </p:tgtEl>
                                        <p:attrNameLst>
                                          <p:attrName>ppt_x</p:attrName>
                                        </p:attrNameLst>
                                      </p:cBhvr>
                                    </p:anim>
                                    <p:set>
                                      <p:cBhvr>
                                        <p:cTn id="12" dur="770" fill="hold"/>
                                        <p:tgtEl>
                                          <p:spTgt spid="647173"/>
                                        </p:tgtEl>
                                        <p:attrNameLst>
                                          <p:attrName>ppt_y</p:attrName>
                                        </p:attrNameLst>
                                      </p:cBhvr>
                                      <p:to>
                                        <p:strVal val="(#ppt_y+0.4)"/>
                                      </p:to>
                                    </p:set>
                                    <p:anim from="(#ppt_y+0.4)" to="(#ppt_y)" calcmode="lin" valueType="num">
                                      <p:cBhvr>
                                        <p:cTn id="13" dur="1230" accel="100000" fill="hold">
                                          <p:stCondLst>
                                            <p:cond delay="770"/>
                                          </p:stCondLst>
                                        </p:cTn>
                                        <p:tgtEl>
                                          <p:spTgt spid="647173"/>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1" presetClass="entr" presetSubtype="0" fill="hold" grpId="0" nodeType="clickEffect">
                                  <p:stCondLst>
                                    <p:cond delay="0"/>
                                  </p:stCondLst>
                                  <p:childTnLst>
                                    <p:set>
                                      <p:cBhvr>
                                        <p:cTn id="17" dur="1" fill="hold">
                                          <p:stCondLst>
                                            <p:cond delay="0"/>
                                          </p:stCondLst>
                                        </p:cTn>
                                        <p:tgtEl>
                                          <p:spTgt spid="647174"/>
                                        </p:tgtEl>
                                        <p:attrNameLst>
                                          <p:attrName>style.visibility</p:attrName>
                                        </p:attrNameLst>
                                      </p:cBhvr>
                                      <p:to>
                                        <p:strVal val="visible"/>
                                      </p:to>
                                    </p:set>
                                    <p:animEffect transition="in" filter="fade">
                                      <p:cBhvr>
                                        <p:cTn id="18" dur="770" decel="100000"/>
                                        <p:tgtEl>
                                          <p:spTgt spid="647174"/>
                                        </p:tgtEl>
                                      </p:cBhvr>
                                    </p:animEffect>
                                    <p:animScale>
                                      <p:cBhvr>
                                        <p:cTn id="19" dur="770" decel="100000"/>
                                        <p:tgtEl>
                                          <p:spTgt spid="647174"/>
                                        </p:tgtEl>
                                      </p:cBhvr>
                                      <p:from x="10000" y="10000"/>
                                      <p:to x="200000" y="450000"/>
                                    </p:animScale>
                                    <p:animScale>
                                      <p:cBhvr>
                                        <p:cTn id="20" dur="1230" accel="100000" fill="hold">
                                          <p:stCondLst>
                                            <p:cond delay="770"/>
                                          </p:stCondLst>
                                        </p:cTn>
                                        <p:tgtEl>
                                          <p:spTgt spid="647174"/>
                                        </p:tgtEl>
                                      </p:cBhvr>
                                      <p:from x="200000" y="450000"/>
                                      <p:to x="100000" y="100000"/>
                                    </p:animScale>
                                    <p:set>
                                      <p:cBhvr>
                                        <p:cTn id="21" dur="770" fill="hold"/>
                                        <p:tgtEl>
                                          <p:spTgt spid="647174"/>
                                        </p:tgtEl>
                                        <p:attrNameLst>
                                          <p:attrName>ppt_x</p:attrName>
                                        </p:attrNameLst>
                                      </p:cBhvr>
                                      <p:to>
                                        <p:strVal val="(0.5)"/>
                                      </p:to>
                                    </p:set>
                                    <p:anim from="(0.5)" to="(#ppt_x)" calcmode="lin" valueType="num">
                                      <p:cBhvr>
                                        <p:cTn id="22" dur="1230" accel="100000" fill="hold">
                                          <p:stCondLst>
                                            <p:cond delay="770"/>
                                          </p:stCondLst>
                                        </p:cTn>
                                        <p:tgtEl>
                                          <p:spTgt spid="647174"/>
                                        </p:tgtEl>
                                        <p:attrNameLst>
                                          <p:attrName>ppt_x</p:attrName>
                                        </p:attrNameLst>
                                      </p:cBhvr>
                                    </p:anim>
                                    <p:set>
                                      <p:cBhvr>
                                        <p:cTn id="23" dur="770" fill="hold"/>
                                        <p:tgtEl>
                                          <p:spTgt spid="647174"/>
                                        </p:tgtEl>
                                        <p:attrNameLst>
                                          <p:attrName>ppt_y</p:attrName>
                                        </p:attrNameLst>
                                      </p:cBhvr>
                                      <p:to>
                                        <p:strVal val="(#ppt_y+0.4)"/>
                                      </p:to>
                                    </p:set>
                                    <p:anim from="(#ppt_y+0.4)" to="(#ppt_y)" calcmode="lin" valueType="num">
                                      <p:cBhvr>
                                        <p:cTn id="24" dur="1230" accel="100000" fill="hold">
                                          <p:stCondLst>
                                            <p:cond delay="770"/>
                                          </p:stCondLst>
                                        </p:cTn>
                                        <p:tgtEl>
                                          <p:spTgt spid="647174"/>
                                        </p:tgtEl>
                                        <p:attrNameLst>
                                          <p:attrName>ppt_y</p:attrName>
                                        </p:attrNameLst>
                                      </p:cBhvr>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51" presetClass="entr" presetSubtype="0" fill="hold" grpId="0" nodeType="clickEffect">
                                  <p:stCondLst>
                                    <p:cond delay="0"/>
                                  </p:stCondLst>
                                  <p:childTnLst>
                                    <p:set>
                                      <p:cBhvr>
                                        <p:cTn id="28" dur="1" fill="hold">
                                          <p:stCondLst>
                                            <p:cond delay="0"/>
                                          </p:stCondLst>
                                        </p:cTn>
                                        <p:tgtEl>
                                          <p:spTgt spid="647175"/>
                                        </p:tgtEl>
                                        <p:attrNameLst>
                                          <p:attrName>style.visibility</p:attrName>
                                        </p:attrNameLst>
                                      </p:cBhvr>
                                      <p:to>
                                        <p:strVal val="visible"/>
                                      </p:to>
                                    </p:set>
                                    <p:animEffect transition="in" filter="fade">
                                      <p:cBhvr>
                                        <p:cTn id="29" dur="770" decel="100000"/>
                                        <p:tgtEl>
                                          <p:spTgt spid="647175"/>
                                        </p:tgtEl>
                                      </p:cBhvr>
                                    </p:animEffect>
                                    <p:animScale>
                                      <p:cBhvr>
                                        <p:cTn id="30" dur="770" decel="100000"/>
                                        <p:tgtEl>
                                          <p:spTgt spid="647175"/>
                                        </p:tgtEl>
                                      </p:cBhvr>
                                      <p:from x="10000" y="10000"/>
                                      <p:to x="200000" y="450000"/>
                                    </p:animScale>
                                    <p:animScale>
                                      <p:cBhvr>
                                        <p:cTn id="31" dur="1230" accel="100000" fill="hold">
                                          <p:stCondLst>
                                            <p:cond delay="770"/>
                                          </p:stCondLst>
                                        </p:cTn>
                                        <p:tgtEl>
                                          <p:spTgt spid="647175"/>
                                        </p:tgtEl>
                                      </p:cBhvr>
                                      <p:from x="200000" y="450000"/>
                                      <p:to x="100000" y="100000"/>
                                    </p:animScale>
                                    <p:set>
                                      <p:cBhvr>
                                        <p:cTn id="32" dur="770" fill="hold"/>
                                        <p:tgtEl>
                                          <p:spTgt spid="647175"/>
                                        </p:tgtEl>
                                        <p:attrNameLst>
                                          <p:attrName>ppt_x</p:attrName>
                                        </p:attrNameLst>
                                      </p:cBhvr>
                                      <p:to>
                                        <p:strVal val="(0.5)"/>
                                      </p:to>
                                    </p:set>
                                    <p:anim from="(0.5)" to="(#ppt_x)" calcmode="lin" valueType="num">
                                      <p:cBhvr>
                                        <p:cTn id="33" dur="1230" accel="100000" fill="hold">
                                          <p:stCondLst>
                                            <p:cond delay="770"/>
                                          </p:stCondLst>
                                        </p:cTn>
                                        <p:tgtEl>
                                          <p:spTgt spid="647175"/>
                                        </p:tgtEl>
                                        <p:attrNameLst>
                                          <p:attrName>ppt_x</p:attrName>
                                        </p:attrNameLst>
                                      </p:cBhvr>
                                    </p:anim>
                                    <p:set>
                                      <p:cBhvr>
                                        <p:cTn id="34" dur="770" fill="hold"/>
                                        <p:tgtEl>
                                          <p:spTgt spid="647175"/>
                                        </p:tgtEl>
                                        <p:attrNameLst>
                                          <p:attrName>ppt_y</p:attrName>
                                        </p:attrNameLst>
                                      </p:cBhvr>
                                      <p:to>
                                        <p:strVal val="(#ppt_y+0.4)"/>
                                      </p:to>
                                    </p:set>
                                    <p:anim from="(#ppt_y+0.4)" to="(#ppt_y)" calcmode="lin" valueType="num">
                                      <p:cBhvr>
                                        <p:cTn id="35" dur="1230" accel="100000" fill="hold">
                                          <p:stCondLst>
                                            <p:cond delay="770"/>
                                          </p:stCondLst>
                                        </p:cTn>
                                        <p:tgtEl>
                                          <p:spTgt spid="647175"/>
                                        </p:tgtEl>
                                        <p:attrNameLst>
                                          <p:attrName>ppt_y</p:attrName>
                                        </p:attrNameLst>
                                      </p:cBhvr>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51" presetClass="entr" presetSubtype="0" fill="hold" grpId="0" nodeType="clickEffect">
                                  <p:stCondLst>
                                    <p:cond delay="0"/>
                                  </p:stCondLst>
                                  <p:childTnLst>
                                    <p:set>
                                      <p:cBhvr>
                                        <p:cTn id="39" dur="1" fill="hold">
                                          <p:stCondLst>
                                            <p:cond delay="0"/>
                                          </p:stCondLst>
                                        </p:cTn>
                                        <p:tgtEl>
                                          <p:spTgt spid="647176"/>
                                        </p:tgtEl>
                                        <p:attrNameLst>
                                          <p:attrName>style.visibility</p:attrName>
                                        </p:attrNameLst>
                                      </p:cBhvr>
                                      <p:to>
                                        <p:strVal val="visible"/>
                                      </p:to>
                                    </p:set>
                                    <p:animEffect transition="in" filter="fade">
                                      <p:cBhvr>
                                        <p:cTn id="40" dur="770" decel="100000"/>
                                        <p:tgtEl>
                                          <p:spTgt spid="647176"/>
                                        </p:tgtEl>
                                      </p:cBhvr>
                                    </p:animEffect>
                                    <p:animScale>
                                      <p:cBhvr>
                                        <p:cTn id="41" dur="770" decel="100000"/>
                                        <p:tgtEl>
                                          <p:spTgt spid="647176"/>
                                        </p:tgtEl>
                                      </p:cBhvr>
                                      <p:from x="10000" y="10000"/>
                                      <p:to x="200000" y="450000"/>
                                    </p:animScale>
                                    <p:animScale>
                                      <p:cBhvr>
                                        <p:cTn id="42" dur="1230" accel="100000" fill="hold">
                                          <p:stCondLst>
                                            <p:cond delay="770"/>
                                          </p:stCondLst>
                                        </p:cTn>
                                        <p:tgtEl>
                                          <p:spTgt spid="647176"/>
                                        </p:tgtEl>
                                      </p:cBhvr>
                                      <p:from x="200000" y="450000"/>
                                      <p:to x="100000" y="100000"/>
                                    </p:animScale>
                                    <p:set>
                                      <p:cBhvr>
                                        <p:cTn id="43" dur="770" fill="hold"/>
                                        <p:tgtEl>
                                          <p:spTgt spid="647176"/>
                                        </p:tgtEl>
                                        <p:attrNameLst>
                                          <p:attrName>ppt_x</p:attrName>
                                        </p:attrNameLst>
                                      </p:cBhvr>
                                      <p:to>
                                        <p:strVal val="(0.5)"/>
                                      </p:to>
                                    </p:set>
                                    <p:anim from="(0.5)" to="(#ppt_x)" calcmode="lin" valueType="num">
                                      <p:cBhvr>
                                        <p:cTn id="44" dur="1230" accel="100000" fill="hold">
                                          <p:stCondLst>
                                            <p:cond delay="770"/>
                                          </p:stCondLst>
                                        </p:cTn>
                                        <p:tgtEl>
                                          <p:spTgt spid="647176"/>
                                        </p:tgtEl>
                                        <p:attrNameLst>
                                          <p:attrName>ppt_x</p:attrName>
                                        </p:attrNameLst>
                                      </p:cBhvr>
                                    </p:anim>
                                    <p:set>
                                      <p:cBhvr>
                                        <p:cTn id="45" dur="770" fill="hold"/>
                                        <p:tgtEl>
                                          <p:spTgt spid="647176"/>
                                        </p:tgtEl>
                                        <p:attrNameLst>
                                          <p:attrName>ppt_y</p:attrName>
                                        </p:attrNameLst>
                                      </p:cBhvr>
                                      <p:to>
                                        <p:strVal val="(#ppt_y+0.4)"/>
                                      </p:to>
                                    </p:set>
                                    <p:anim from="(#ppt_y+0.4)" to="(#ppt_y)" calcmode="lin" valueType="num">
                                      <p:cBhvr>
                                        <p:cTn id="46" dur="1230" accel="100000" fill="hold">
                                          <p:stCondLst>
                                            <p:cond delay="770"/>
                                          </p:stCondLst>
                                        </p:cTn>
                                        <p:tgtEl>
                                          <p:spTgt spid="64717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7173" grpId="0" animBg="1"/>
      <p:bldP spid="647174" grpId="0" animBg="1"/>
      <p:bldP spid="647175" grpId="0" animBg="1"/>
      <p:bldP spid="64717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93700"/>
            <a:ext cx="9144000" cy="6067313"/>
          </a:xfrm>
          <a:prstGeom prst="rect">
            <a:avLst/>
          </a:prstGeom>
        </p:spPr>
      </p:pic>
      <p:sp>
        <p:nvSpPr>
          <p:cNvPr id="900098" name="Rectangle 2"/>
          <p:cNvSpPr>
            <a:spLocks noGrp="1" noChangeArrowheads="1"/>
          </p:cNvSpPr>
          <p:nvPr>
            <p:ph type="ctrTitle"/>
          </p:nvPr>
        </p:nvSpPr>
        <p:spPr>
          <a:xfrm>
            <a:off x="0" y="232008"/>
            <a:ext cx="4642556" cy="2858325"/>
          </a:xfrm>
          <a:effectLst/>
        </p:spPr>
        <p:txBody>
          <a:bodyPr/>
          <a:lstStyle/>
          <a:p>
            <a:pPr>
              <a:defRPr/>
            </a:pPr>
            <a:r>
              <a:rPr lang="en-US" sz="5400" b="1" dirty="0">
                <a:solidFill>
                  <a:schemeClr val="tx1"/>
                </a:solidFill>
                <a:effectLst/>
                <a:latin typeface="Arial" charset="0"/>
                <a:ea typeface="ＭＳ Ｐゴシック" charset="0"/>
                <a:cs typeface="ＭＳ Ｐゴシック" charset="0"/>
              </a:rPr>
              <a:t>Let</a:t>
            </a:r>
            <a:r>
              <a:rPr lang="mr-IN" sz="5400" b="1" dirty="0">
                <a:solidFill>
                  <a:schemeClr val="tx1"/>
                </a:solidFill>
                <a:effectLst/>
                <a:latin typeface="Arial" charset="0"/>
                <a:ea typeface="ＭＳ Ｐゴシック" charset="0"/>
                <a:cs typeface="ＭＳ Ｐゴシック" charset="0"/>
              </a:rPr>
              <a:t>'</a:t>
            </a:r>
            <a:r>
              <a:rPr lang="en-US" sz="5400" b="1" dirty="0">
                <a:solidFill>
                  <a:schemeClr val="tx1"/>
                </a:solidFill>
                <a:effectLst/>
                <a:latin typeface="Arial" charset="0"/>
                <a:ea typeface="ＭＳ Ｐゴシック" charset="0"/>
                <a:cs typeface="ＭＳ Ｐゴシック" charset="0"/>
              </a:rPr>
              <a:t>s Study Through Scripture</a:t>
            </a:r>
          </a:p>
        </p:txBody>
      </p:sp>
      <p:sp>
        <p:nvSpPr>
          <p:cNvPr id="5" name="Rectangle 2"/>
          <p:cNvSpPr txBox="1">
            <a:spLocks noChangeArrowheads="1"/>
          </p:cNvSpPr>
          <p:nvPr/>
        </p:nvSpPr>
        <p:spPr bwMode="auto">
          <a:xfrm>
            <a:off x="155222" y="3308231"/>
            <a:ext cx="4953000" cy="28583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solidFill>
                  <a:schemeClr val="tx1"/>
                </a:solidFill>
                <a:effectLst/>
                <a:latin typeface="Arial" charset="0"/>
                <a:ea typeface="ＭＳ Ｐゴシック" charset="0"/>
                <a:cs typeface="ＭＳ Ｐゴシック" charset="0"/>
              </a:rPr>
              <a:t>The Bible: Book by Book</a:t>
            </a:r>
          </a:p>
        </p:txBody>
      </p:sp>
    </p:spTree>
    <p:extLst>
      <p:ext uri="{BB962C8B-B14F-4D97-AF65-F5344CB8AC3E}">
        <p14:creationId xmlns:p14="http://schemas.microsoft.com/office/powerpoint/2010/main" val="18182074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 name="Picture 3" descr="Screen Shot 2014-12-20 at 3.14.3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253536" y="-27384"/>
            <a:ext cx="9144000" cy="6858000"/>
          </a:xfrm>
          <a:prstGeom prst="rect">
            <a:avLst/>
          </a:prstGeom>
        </p:spPr>
      </p:pic>
      <p:sp>
        <p:nvSpPr>
          <p:cNvPr id="2" name="Title 1"/>
          <p:cNvSpPr>
            <a:spLocks noGrp="1"/>
          </p:cNvSpPr>
          <p:nvPr>
            <p:ph type="ctrTitle"/>
          </p:nvPr>
        </p:nvSpPr>
        <p:spPr>
          <a:xfrm>
            <a:off x="2527804" y="-1397826"/>
            <a:ext cx="6515608" cy="1470025"/>
          </a:xfrm>
        </p:spPr>
        <p:txBody>
          <a:bodyPr/>
          <a:lstStyle/>
          <a:p>
            <a:r>
              <a:rPr lang="en-US" sz="11500" b="1" spc="-300" dirty="0">
                <a:latin typeface="Times"/>
                <a:cs typeface="Times"/>
              </a:rPr>
              <a:t>Abraham</a:t>
            </a:r>
            <a:endParaRPr lang="en-US" sz="6000" b="1" spc="-300" dirty="0">
              <a:latin typeface="Times"/>
              <a:cs typeface="Times"/>
            </a:endParaRPr>
          </a:p>
        </p:txBody>
      </p:sp>
      <p:sp>
        <p:nvSpPr>
          <p:cNvPr id="3" name="Rectangle 2"/>
          <p:cNvSpPr/>
          <p:nvPr/>
        </p:nvSpPr>
        <p:spPr>
          <a:xfrm>
            <a:off x="12057884" y="2338592"/>
            <a:ext cx="6339652" cy="1862048"/>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r"/>
            <a:r>
              <a:rPr lang="en-US" sz="11500" b="1" dirty="0">
                <a:ln w="11430"/>
                <a:solidFill>
                  <a:srgbClr val="490000"/>
                </a:solidFill>
                <a:effectLst>
                  <a:outerShdw blurRad="80000" dist="40000" dir="5040000" algn="tl">
                    <a:srgbClr val="000000">
                      <a:alpha val="30000"/>
                    </a:srgbClr>
                  </a:outerShdw>
                </a:effectLst>
                <a:latin typeface="Times"/>
                <a:ea typeface="ヒラギノ角ゴ Pro W3"/>
                <a:cs typeface="Times"/>
              </a:rPr>
              <a:t>Abraham</a:t>
            </a:r>
          </a:p>
        </p:txBody>
      </p:sp>
      <p:sp>
        <p:nvSpPr>
          <p:cNvPr id="6" name="Rectangle 5"/>
          <p:cNvSpPr/>
          <p:nvPr/>
        </p:nvSpPr>
        <p:spPr>
          <a:xfrm>
            <a:off x="9939263" y="2830521"/>
            <a:ext cx="2269498" cy="1077218"/>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200" b="1" dirty="0">
                <a:ln w="11430"/>
                <a:solidFill>
                  <a:srgbClr val="FFCC66"/>
                </a:solidFill>
                <a:effectLst>
                  <a:outerShdw blurRad="80000" dist="40000" dir="5040000" algn="tl">
                    <a:srgbClr val="000000">
                      <a:alpha val="30000"/>
                    </a:srgbClr>
                  </a:outerShdw>
                </a:effectLst>
                <a:latin typeface="Times"/>
                <a:ea typeface="ヒラギノ角ゴ Pro W3"/>
                <a:cs typeface="Times"/>
              </a:rPr>
              <a:t>Heroes of the Faith</a:t>
            </a:r>
          </a:p>
        </p:txBody>
      </p:sp>
    </p:spTree>
    <p:extLst>
      <p:ext uri="{BB962C8B-B14F-4D97-AF65-F5344CB8AC3E}">
        <p14:creationId xmlns:p14="http://schemas.microsoft.com/office/powerpoint/2010/main" val="166877788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417" name="Picture 40" descr="TBB.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186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16418" name="Group 2"/>
          <p:cNvGrpSpPr>
            <a:grpSpLocks/>
          </p:cNvGrpSpPr>
          <p:nvPr/>
        </p:nvGrpSpPr>
        <p:grpSpPr bwMode="auto">
          <a:xfrm>
            <a:off x="1292225" y="357188"/>
            <a:ext cx="7110413" cy="2224087"/>
            <a:chOff x="814" y="225"/>
            <a:chExt cx="4479" cy="1401"/>
          </a:xfrm>
        </p:grpSpPr>
        <p:sp>
          <p:nvSpPr>
            <p:cNvPr id="668675" name="Rectangle 3"/>
            <p:cNvSpPr>
              <a:spLocks noChangeArrowheads="1"/>
            </p:cNvSpPr>
            <p:nvPr/>
          </p:nvSpPr>
          <p:spPr bwMode="auto">
            <a:xfrm>
              <a:off x="814" y="225"/>
              <a:ext cx="4479" cy="1401"/>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0"/>
                </a:spcBef>
                <a:spcAft>
                  <a:spcPct val="0"/>
                </a:spcAft>
                <a:defRPr/>
              </a:pPr>
              <a:r>
                <a:rPr lang="zh-CN" altLang="en-US" sz="2800" b="1" dirty="0">
                  <a:solidFill>
                    <a:srgbClr val="FAFD00"/>
                  </a:solidFill>
                  <a:latin typeface="Times" charset="0"/>
                  <a:ea typeface="ＭＳ Ｐゴシック" charset="0"/>
                  <a:cs typeface="ＭＳ Ｐゴシック" charset="0"/>
                </a:rPr>
                <a:t>                            </a:t>
              </a:r>
              <a:r>
                <a:rPr lang="en-US" altLang="zh-CN" sz="2800" b="1" dirty="0">
                  <a:solidFill>
                    <a:srgbClr val="FAFD00"/>
                  </a:solidFill>
                  <a:latin typeface="Times" charset="0"/>
                  <a:ea typeface="ＭＳ Ｐゴシック" charset="0"/>
                  <a:cs typeface="ＭＳ Ｐゴシック" charset="0"/>
                </a:rPr>
                <a:t>Genesis 12</a:t>
              </a:r>
            </a:p>
            <a:p>
              <a:pPr defTabSz="914400" eaLnBrk="0" fontAlgn="base" hangingPunct="0">
                <a:spcBef>
                  <a:spcPct val="0"/>
                </a:spcBef>
                <a:spcAft>
                  <a:spcPct val="0"/>
                </a:spcAft>
                <a:defRPr/>
              </a:pPr>
              <a:r>
                <a:rPr lang="en-US" altLang="zh-CN" sz="2800" b="1" dirty="0">
                  <a:solidFill>
                    <a:srgbClr val="FAFD00"/>
                  </a:solidFill>
                  <a:latin typeface="Times" charset="0"/>
                  <a:ea typeface="ＭＳ Ｐゴシック" charset="0"/>
                  <a:cs typeface="ＭＳ Ｐゴシック" charset="0"/>
                </a:rPr>
                <a:t>	The Lord had said to Abram, </a:t>
              </a:r>
            </a:p>
            <a:p>
              <a:pPr defTabSz="914400" eaLnBrk="0" fontAlgn="base" hangingPunct="0">
                <a:spcBef>
                  <a:spcPct val="0"/>
                </a:spcBef>
                <a:spcAft>
                  <a:spcPct val="0"/>
                </a:spcAft>
                <a:defRPr/>
              </a:pPr>
              <a:r>
                <a:rPr lang="en-US" altLang="zh-CN" sz="2800" b="1" dirty="0">
                  <a:solidFill>
                    <a:srgbClr val="FAFD00"/>
                  </a:solidFill>
                  <a:latin typeface="Times" charset="0"/>
                  <a:ea typeface="ＭＳ Ｐゴシック" charset="0"/>
                  <a:cs typeface="ＭＳ Ｐゴシック" charset="0"/>
                </a:rPr>
                <a:t>        </a:t>
              </a:r>
              <a:r>
                <a:rPr lang="mr-IN" altLang="ja-JP" sz="2800" b="1" dirty="0">
                  <a:solidFill>
                    <a:srgbClr val="FAFD00"/>
                  </a:solidFill>
                  <a:latin typeface="Times" charset="0"/>
                  <a:ea typeface="ＭＳ Ｐゴシック" charset="0"/>
                  <a:cs typeface="ＭＳ Ｐゴシック" charset="0"/>
                </a:rPr>
                <a:t>"</a:t>
              </a:r>
              <a:r>
                <a:rPr lang="en-US" altLang="ja-JP" sz="2800" b="1" dirty="0">
                  <a:solidFill>
                    <a:srgbClr val="FAFD00"/>
                  </a:solidFill>
                  <a:latin typeface="Times" charset="0"/>
                  <a:ea typeface="ＭＳ Ｐゴシック" charset="0"/>
                  <a:cs typeface="ＭＳ Ｐゴシック" charset="0"/>
                </a:rPr>
                <a:t>Leave your country, your people and your father</a:t>
              </a:r>
              <a:r>
                <a:rPr lang="mr-IN" altLang="ja-JP" sz="2800" b="1" dirty="0">
                  <a:solidFill>
                    <a:srgbClr val="FAFD00"/>
                  </a:solidFill>
                  <a:latin typeface="Times" charset="0"/>
                  <a:ea typeface="ＭＳ Ｐゴシック" charset="0"/>
                  <a:cs typeface="ＭＳ Ｐゴシック" charset="0"/>
                </a:rPr>
                <a:t>'</a:t>
              </a:r>
              <a:r>
                <a:rPr lang="en-US" altLang="ja-JP" sz="2800" b="1" dirty="0">
                  <a:solidFill>
                    <a:srgbClr val="FAFD00"/>
                  </a:solidFill>
                  <a:latin typeface="Times" charset="0"/>
                  <a:ea typeface="ＭＳ Ｐゴシック" charset="0"/>
                  <a:cs typeface="ＭＳ Ｐゴシック" charset="0"/>
                </a:rPr>
                <a:t>s household, and go to </a:t>
              </a:r>
              <a:r>
                <a:rPr lang="en-US" altLang="ja-JP" sz="2800" b="1" dirty="0">
                  <a:solidFill>
                    <a:srgbClr val="00DFCA"/>
                  </a:solidFill>
                  <a:latin typeface="Times" charset="0"/>
                  <a:ea typeface="ＭＳ Ｐゴシック" charset="0"/>
                  <a:cs typeface="ＭＳ Ｐゴシック" charset="0"/>
                </a:rPr>
                <a:t>the land </a:t>
              </a:r>
              <a:r>
                <a:rPr lang="en-US" altLang="ja-JP" sz="2800" b="1" dirty="0">
                  <a:solidFill>
                    <a:srgbClr val="FAFD00"/>
                  </a:solidFill>
                  <a:latin typeface="Times" charset="0"/>
                  <a:ea typeface="ＭＳ Ｐゴシック" charset="0"/>
                  <a:cs typeface="ＭＳ Ｐゴシック" charset="0"/>
                </a:rPr>
                <a:t>I will show you.</a:t>
              </a:r>
              <a:endParaRPr lang="en-US" altLang="zh-CN" sz="2800" b="1" dirty="0">
                <a:solidFill>
                  <a:srgbClr val="00DFCA"/>
                </a:solidFill>
                <a:latin typeface="Times" charset="0"/>
                <a:ea typeface="ＭＳ Ｐゴシック" charset="0"/>
                <a:cs typeface="ＭＳ Ｐゴシック" charset="0"/>
              </a:endParaRPr>
            </a:p>
          </p:txBody>
        </p:sp>
        <p:sp>
          <p:nvSpPr>
            <p:cNvPr id="668676" name="Rectangle 4"/>
            <p:cNvSpPr>
              <a:spLocks noChangeArrowheads="1"/>
            </p:cNvSpPr>
            <p:nvPr/>
          </p:nvSpPr>
          <p:spPr bwMode="auto">
            <a:xfrm>
              <a:off x="1207" y="440"/>
              <a:ext cx="180" cy="28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FAFD00"/>
                  </a:solidFill>
                  <a:latin typeface="Times" pitchFamily="-112" charset="0"/>
                  <a:ea typeface="ＭＳ Ｐゴシック" pitchFamily="-112" charset="-128"/>
                  <a:cs typeface="ＭＳ Ｐゴシック" pitchFamily="-112" charset="-128"/>
                </a:rPr>
                <a:t>1</a:t>
              </a:r>
            </a:p>
          </p:txBody>
        </p:sp>
      </p:grpSp>
      <p:grpSp>
        <p:nvGrpSpPr>
          <p:cNvPr id="316419" name="Group 5"/>
          <p:cNvGrpSpPr>
            <a:grpSpLocks/>
          </p:cNvGrpSpPr>
          <p:nvPr/>
        </p:nvGrpSpPr>
        <p:grpSpPr bwMode="auto">
          <a:xfrm>
            <a:off x="1154113" y="2125663"/>
            <a:ext cx="7110412" cy="2224087"/>
            <a:chOff x="727" y="1339"/>
            <a:chExt cx="4479" cy="1401"/>
          </a:xfrm>
        </p:grpSpPr>
        <p:sp>
          <p:nvSpPr>
            <p:cNvPr id="668678" name="Rectangle 6"/>
            <p:cNvSpPr>
              <a:spLocks noChangeArrowheads="1"/>
            </p:cNvSpPr>
            <p:nvPr/>
          </p:nvSpPr>
          <p:spPr bwMode="auto">
            <a:xfrm>
              <a:off x="727" y="1339"/>
              <a:ext cx="4479" cy="1401"/>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0"/>
                </a:spcBef>
                <a:spcAft>
                  <a:spcPct val="0"/>
                </a:spcAft>
                <a:defRPr/>
              </a:pPr>
              <a:endParaRPr lang="en-US" sz="2800" b="1" dirty="0">
                <a:solidFill>
                  <a:srgbClr val="FAFD00"/>
                </a:solidFill>
                <a:latin typeface="Times" charset="0"/>
                <a:ea typeface="ＭＳ Ｐゴシック" charset="0"/>
                <a:cs typeface="ＭＳ Ｐゴシック" charset="0"/>
              </a:endParaRPr>
            </a:p>
            <a:p>
              <a:pPr defTabSz="914400" eaLnBrk="0" fontAlgn="base" hangingPunct="0">
                <a:spcBef>
                  <a:spcPct val="0"/>
                </a:spcBef>
                <a:spcAft>
                  <a:spcPct val="0"/>
                </a:spcAft>
                <a:defRPr/>
              </a:pPr>
              <a:r>
                <a:rPr lang="en-US" sz="2000" b="1" dirty="0">
                  <a:solidFill>
                    <a:srgbClr val="FAFD00"/>
                  </a:solidFill>
                  <a:latin typeface="Times" charset="0"/>
                  <a:ea typeface="ＭＳ Ｐゴシック" charset="0"/>
                  <a:cs typeface="ＭＳ Ｐゴシック" charset="0"/>
                </a:rPr>
                <a:t>	 </a:t>
              </a:r>
              <a:r>
                <a:rPr lang="mr-IN" altLang="ja-JP" sz="2800" b="1" dirty="0">
                  <a:solidFill>
                    <a:srgbClr val="FAFD00"/>
                  </a:solidFill>
                  <a:latin typeface="Times" charset="0"/>
                  <a:ea typeface="ＭＳ Ｐゴシック" charset="0"/>
                  <a:cs typeface="ＭＳ Ｐゴシック" charset="0"/>
                </a:rPr>
                <a:t>"</a:t>
              </a:r>
              <a:r>
                <a:rPr lang="en-US" altLang="ja-JP" sz="2800" b="1" dirty="0">
                  <a:solidFill>
                    <a:srgbClr val="FAFD00"/>
                  </a:solidFill>
                  <a:latin typeface="Times" charset="0"/>
                  <a:ea typeface="ＭＳ Ｐゴシック" charset="0"/>
                  <a:cs typeface="ＭＳ Ｐゴシック" charset="0"/>
                </a:rPr>
                <a:t>I will make you into </a:t>
              </a:r>
              <a:r>
                <a:rPr lang="en-US" altLang="ja-JP" sz="2800" b="1" dirty="0">
                  <a:solidFill>
                    <a:srgbClr val="00DFCA"/>
                  </a:solidFill>
                  <a:latin typeface="Times" charset="0"/>
                  <a:ea typeface="ＭＳ Ｐゴシック" charset="0"/>
                  <a:cs typeface="ＭＳ Ｐゴシック" charset="0"/>
                </a:rPr>
                <a:t>a great nation </a:t>
              </a:r>
              <a:endParaRPr lang="en-US" altLang="ja-JP" sz="2800" b="1" dirty="0">
                <a:solidFill>
                  <a:srgbClr val="FAFD00"/>
                </a:solidFill>
                <a:latin typeface="Times" charset="0"/>
                <a:ea typeface="ＭＳ Ｐゴシック" charset="0"/>
                <a:cs typeface="ＭＳ Ｐゴシック" charset="0"/>
              </a:endParaRPr>
            </a:p>
            <a:p>
              <a:pPr defTabSz="914400" eaLnBrk="0" fontAlgn="base" hangingPunct="0">
                <a:spcBef>
                  <a:spcPct val="0"/>
                </a:spcBef>
                <a:spcAft>
                  <a:spcPct val="0"/>
                </a:spcAft>
                <a:defRPr/>
              </a:pPr>
              <a:r>
                <a:rPr lang="en-US" sz="2800" b="1" dirty="0">
                  <a:solidFill>
                    <a:srgbClr val="FAFD00"/>
                  </a:solidFill>
                  <a:latin typeface="Times" charset="0"/>
                  <a:ea typeface="ＭＳ Ｐゴシック" charset="0"/>
                  <a:cs typeface="ＭＳ Ｐゴシック" charset="0"/>
                </a:rPr>
                <a:t>	      and I will bless you;</a:t>
              </a:r>
            </a:p>
            <a:p>
              <a:pPr defTabSz="914400" eaLnBrk="0" fontAlgn="base" hangingPunct="0">
                <a:spcBef>
                  <a:spcPct val="0"/>
                </a:spcBef>
                <a:spcAft>
                  <a:spcPct val="0"/>
                </a:spcAft>
                <a:defRPr/>
              </a:pPr>
              <a:r>
                <a:rPr lang="en-US" sz="2800" b="1" dirty="0">
                  <a:solidFill>
                    <a:srgbClr val="FAFD00"/>
                  </a:solidFill>
                  <a:latin typeface="Times" charset="0"/>
                  <a:ea typeface="ＭＳ Ｐゴシック" charset="0"/>
                  <a:cs typeface="ＭＳ Ｐゴシック" charset="0"/>
                </a:rPr>
                <a:t>	   I will make your name great,</a:t>
              </a:r>
            </a:p>
            <a:p>
              <a:pPr defTabSz="914400" eaLnBrk="0" fontAlgn="base" hangingPunct="0">
                <a:spcBef>
                  <a:spcPct val="0"/>
                </a:spcBef>
                <a:spcAft>
                  <a:spcPct val="0"/>
                </a:spcAft>
                <a:defRPr/>
              </a:pPr>
              <a:r>
                <a:rPr lang="en-US" sz="2800" b="1" dirty="0">
                  <a:solidFill>
                    <a:srgbClr val="FAFD00"/>
                  </a:solidFill>
                  <a:latin typeface="Times" charset="0"/>
                  <a:ea typeface="ＭＳ Ｐゴシック" charset="0"/>
                  <a:cs typeface="ＭＳ Ｐゴシック" charset="0"/>
                </a:rPr>
                <a:t>	      and you will be a blessing.</a:t>
              </a:r>
              <a:endParaRPr lang="en-US" sz="2800" b="1" dirty="0">
                <a:solidFill>
                  <a:srgbClr val="00DFCA"/>
                </a:solidFill>
                <a:latin typeface="Times" charset="0"/>
                <a:ea typeface="ＭＳ Ｐゴシック" charset="0"/>
                <a:cs typeface="ＭＳ Ｐゴシック" charset="0"/>
              </a:endParaRPr>
            </a:p>
          </p:txBody>
        </p:sp>
        <p:sp>
          <p:nvSpPr>
            <p:cNvPr id="668679" name="Rectangle 7"/>
            <p:cNvSpPr>
              <a:spLocks noChangeArrowheads="1"/>
            </p:cNvSpPr>
            <p:nvPr/>
          </p:nvSpPr>
          <p:spPr bwMode="auto">
            <a:xfrm>
              <a:off x="1227" y="1513"/>
              <a:ext cx="180" cy="28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FAFD00"/>
                  </a:solidFill>
                  <a:latin typeface="Times" pitchFamily="-112" charset="0"/>
                  <a:ea typeface="ＭＳ Ｐゴシック" pitchFamily="-112" charset="-128"/>
                  <a:cs typeface="ＭＳ Ｐゴシック" pitchFamily="-112" charset="-128"/>
                </a:rPr>
                <a:t>2</a:t>
              </a:r>
            </a:p>
          </p:txBody>
        </p:sp>
      </p:grpSp>
      <p:grpSp>
        <p:nvGrpSpPr>
          <p:cNvPr id="316420" name="Group 8"/>
          <p:cNvGrpSpPr>
            <a:grpSpLocks/>
          </p:cNvGrpSpPr>
          <p:nvPr/>
        </p:nvGrpSpPr>
        <p:grpSpPr bwMode="auto">
          <a:xfrm>
            <a:off x="1131888" y="3856038"/>
            <a:ext cx="7110412" cy="2651125"/>
            <a:chOff x="713" y="2429"/>
            <a:chExt cx="4479" cy="1670"/>
          </a:xfrm>
        </p:grpSpPr>
        <p:sp>
          <p:nvSpPr>
            <p:cNvPr id="668681" name="Rectangle 9"/>
            <p:cNvSpPr>
              <a:spLocks noChangeArrowheads="1"/>
            </p:cNvSpPr>
            <p:nvPr/>
          </p:nvSpPr>
          <p:spPr bwMode="auto">
            <a:xfrm>
              <a:off x="713" y="2429"/>
              <a:ext cx="4479" cy="1670"/>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0"/>
                </a:spcBef>
                <a:spcAft>
                  <a:spcPct val="0"/>
                </a:spcAft>
                <a:defRPr/>
              </a:pPr>
              <a:endParaRPr lang="en-US" sz="2800" b="1" dirty="0">
                <a:solidFill>
                  <a:srgbClr val="FAFD00"/>
                </a:solidFill>
                <a:latin typeface="Times" charset="0"/>
                <a:ea typeface="ＭＳ Ｐゴシック" charset="0"/>
                <a:cs typeface="ＭＳ Ｐゴシック" charset="0"/>
              </a:endParaRPr>
            </a:p>
            <a:p>
              <a:pPr defTabSz="914400" eaLnBrk="0" fontAlgn="base" hangingPunct="0">
                <a:spcBef>
                  <a:spcPct val="0"/>
                </a:spcBef>
                <a:spcAft>
                  <a:spcPct val="0"/>
                </a:spcAft>
                <a:defRPr/>
              </a:pPr>
              <a:r>
                <a:rPr lang="en-US" sz="2800" b="1" dirty="0">
                  <a:solidFill>
                    <a:srgbClr val="FAFD00"/>
                  </a:solidFill>
                  <a:latin typeface="Times" charset="0"/>
                  <a:ea typeface="ＭＳ Ｐゴシック" charset="0"/>
                  <a:cs typeface="ＭＳ Ｐゴシック" charset="0"/>
                </a:rPr>
                <a:t>	</a:t>
              </a:r>
              <a:r>
                <a:rPr lang="en-US" sz="2000" b="1" dirty="0">
                  <a:solidFill>
                    <a:srgbClr val="FAFD00"/>
                  </a:solidFill>
                  <a:latin typeface="Times" charset="0"/>
                  <a:ea typeface="ＭＳ Ｐゴシック" charset="0"/>
                  <a:cs typeface="ＭＳ Ｐゴシック" charset="0"/>
                </a:rPr>
                <a:t> </a:t>
              </a:r>
              <a:r>
                <a:rPr lang="en-US" sz="2800" b="1" dirty="0">
                  <a:solidFill>
                    <a:srgbClr val="FAFD00"/>
                  </a:solidFill>
                  <a:latin typeface="Times" charset="0"/>
                  <a:ea typeface="ＭＳ Ｐゴシック" charset="0"/>
                  <a:cs typeface="ＭＳ Ｐゴシック" charset="0"/>
                </a:rPr>
                <a:t>I will bless those who bless you,</a:t>
              </a:r>
            </a:p>
            <a:p>
              <a:pPr defTabSz="914400" eaLnBrk="0" fontAlgn="base" hangingPunct="0">
                <a:spcBef>
                  <a:spcPct val="0"/>
                </a:spcBef>
                <a:spcAft>
                  <a:spcPct val="0"/>
                </a:spcAft>
                <a:defRPr/>
              </a:pPr>
              <a:r>
                <a:rPr lang="en-US" sz="2800" b="1" dirty="0">
                  <a:solidFill>
                    <a:srgbClr val="FAFD00"/>
                  </a:solidFill>
                  <a:latin typeface="Times" charset="0"/>
                  <a:ea typeface="ＭＳ Ｐゴシック" charset="0"/>
                  <a:cs typeface="ＭＳ Ｐゴシック" charset="0"/>
                </a:rPr>
                <a:t>	      and whoever curses you I will 		      curse;</a:t>
              </a:r>
            </a:p>
            <a:p>
              <a:pPr defTabSz="914400" eaLnBrk="0" fontAlgn="base" hangingPunct="0">
                <a:spcBef>
                  <a:spcPct val="0"/>
                </a:spcBef>
                <a:spcAft>
                  <a:spcPct val="0"/>
                </a:spcAft>
                <a:defRPr/>
              </a:pPr>
              <a:r>
                <a:rPr lang="en-US" sz="2800" b="1" dirty="0">
                  <a:solidFill>
                    <a:srgbClr val="FAFD00"/>
                  </a:solidFill>
                  <a:latin typeface="Times" charset="0"/>
                  <a:ea typeface="ＭＳ Ｐゴシック" charset="0"/>
                  <a:cs typeface="ＭＳ Ｐゴシック" charset="0"/>
                </a:rPr>
                <a:t>	 and </a:t>
              </a:r>
              <a:r>
                <a:rPr lang="en-US" sz="2800" b="1" dirty="0">
                  <a:solidFill>
                    <a:srgbClr val="00DFCA"/>
                  </a:solidFill>
                  <a:latin typeface="Times" charset="0"/>
                  <a:ea typeface="ＭＳ Ｐゴシック" charset="0"/>
                  <a:cs typeface="ＭＳ Ｐゴシック" charset="0"/>
                </a:rPr>
                <a:t>all peoples on earth</a:t>
              </a:r>
            </a:p>
            <a:p>
              <a:pPr defTabSz="914400" eaLnBrk="0" fontAlgn="base" hangingPunct="0">
                <a:spcBef>
                  <a:spcPct val="0"/>
                </a:spcBef>
                <a:spcAft>
                  <a:spcPct val="0"/>
                </a:spcAft>
                <a:defRPr/>
              </a:pPr>
              <a:r>
                <a:rPr lang="en-US" sz="2800" b="1" dirty="0">
                  <a:solidFill>
                    <a:srgbClr val="00DFCA"/>
                  </a:solidFill>
                  <a:latin typeface="Times" charset="0"/>
                  <a:ea typeface="ＭＳ Ｐゴシック" charset="0"/>
                  <a:cs typeface="ＭＳ Ｐゴシック" charset="0"/>
                </a:rPr>
                <a:t>                will be blessed through you.</a:t>
              </a:r>
              <a:r>
                <a:rPr lang="mr-IN" altLang="ja-JP" sz="2800" b="1" dirty="0">
                  <a:solidFill>
                    <a:srgbClr val="FAFD00"/>
                  </a:solidFill>
                  <a:latin typeface="Times" charset="0"/>
                  <a:ea typeface="ＭＳ Ｐゴシック" charset="0"/>
                  <a:cs typeface="ＭＳ Ｐゴシック" charset="0"/>
                </a:rPr>
                <a:t>"</a:t>
              </a:r>
              <a:endParaRPr lang="en-US" sz="2800" b="1" dirty="0">
                <a:solidFill>
                  <a:srgbClr val="00DFCA"/>
                </a:solidFill>
                <a:latin typeface="Times" charset="0"/>
                <a:ea typeface="ＭＳ Ｐゴシック" charset="0"/>
                <a:cs typeface="ＭＳ Ｐゴシック" charset="0"/>
              </a:endParaRPr>
            </a:p>
          </p:txBody>
        </p:sp>
        <p:sp>
          <p:nvSpPr>
            <p:cNvPr id="668682" name="Rectangle 10"/>
            <p:cNvSpPr>
              <a:spLocks noChangeArrowheads="1"/>
            </p:cNvSpPr>
            <p:nvPr/>
          </p:nvSpPr>
          <p:spPr bwMode="auto">
            <a:xfrm>
              <a:off x="1207" y="2589"/>
              <a:ext cx="180" cy="28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50000"/>
                </a:spcBef>
                <a:spcAft>
                  <a:spcPct val="0"/>
                </a:spcAft>
                <a:defRPr/>
              </a:pPr>
              <a:r>
                <a:rPr lang="en-US" sz="2400" b="1">
                  <a:solidFill>
                    <a:srgbClr val="FAFD00"/>
                  </a:solidFill>
                  <a:latin typeface="Times" pitchFamily="-112" charset="0"/>
                  <a:ea typeface="ＭＳ Ｐゴシック" pitchFamily="-112" charset="-128"/>
                  <a:cs typeface="ＭＳ Ｐゴシック" pitchFamily="-112" charset="-128"/>
                </a:rPr>
                <a:t>3</a:t>
              </a:r>
            </a:p>
          </p:txBody>
        </p:sp>
      </p:grpSp>
      <p:sp>
        <p:nvSpPr>
          <p:cNvPr id="668683" name="Rectangle 11"/>
          <p:cNvSpPr>
            <a:spLocks noChangeArrowheads="1"/>
          </p:cNvSpPr>
          <p:nvPr/>
        </p:nvSpPr>
        <p:spPr bwMode="auto">
          <a:xfrm>
            <a:off x="1168400" y="357188"/>
            <a:ext cx="7110413"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0"/>
              </a:spcBef>
              <a:spcAft>
                <a:spcPct val="0"/>
              </a:spcAft>
              <a:defRPr/>
            </a:pPr>
            <a:r>
              <a:rPr lang="en-US" sz="2800" b="1">
                <a:solidFill>
                  <a:srgbClr val="FAFD00"/>
                </a:solidFill>
                <a:latin typeface="Times" pitchFamily="-112" charset="0"/>
                <a:ea typeface="ＭＳ Ｐゴシック" pitchFamily="-112" charset="-128"/>
                <a:cs typeface="ＭＳ Ｐゴシック" pitchFamily="-112" charset="-128"/>
              </a:rPr>
              <a:t>                            </a:t>
            </a:r>
          </a:p>
        </p:txBody>
      </p:sp>
      <p:grpSp>
        <p:nvGrpSpPr>
          <p:cNvPr id="5" name="Group 12"/>
          <p:cNvGrpSpPr>
            <a:grpSpLocks/>
          </p:cNvGrpSpPr>
          <p:nvPr/>
        </p:nvGrpSpPr>
        <p:grpSpPr bwMode="auto">
          <a:xfrm>
            <a:off x="3949700" y="4927600"/>
            <a:ext cx="2870200" cy="625475"/>
            <a:chOff x="2488" y="3104"/>
            <a:chExt cx="1808" cy="394"/>
          </a:xfrm>
        </p:grpSpPr>
        <p:sp>
          <p:nvSpPr>
            <p:cNvPr id="668685" name="Oval 13"/>
            <p:cNvSpPr>
              <a:spLocks noChangeArrowheads="1"/>
            </p:cNvSpPr>
            <p:nvPr/>
          </p:nvSpPr>
          <p:spPr bwMode="auto">
            <a:xfrm>
              <a:off x="2488" y="3104"/>
              <a:ext cx="1808" cy="394"/>
            </a:xfrm>
            <a:prstGeom prst="ellipse">
              <a:avLst/>
            </a:prstGeom>
            <a:solidFill>
              <a:schemeClr val="accent2"/>
            </a:solidFill>
            <a:ln w="50800">
              <a:solidFill>
                <a:schemeClr val="tx1"/>
              </a:solidFill>
              <a:round/>
              <a:headEnd/>
              <a:tailEnd/>
            </a:ln>
            <a:effectLst>
              <a:outerShdw blurRad="63500" dist="107763"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668686" name="Rectangle 14"/>
            <p:cNvSpPr>
              <a:spLocks noChangeArrowheads="1"/>
            </p:cNvSpPr>
            <p:nvPr/>
          </p:nvSpPr>
          <p:spPr bwMode="auto">
            <a:xfrm>
              <a:off x="2689" y="3147"/>
              <a:ext cx="1402" cy="3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r>
                <a:rPr lang="en-US" sz="2800">
                  <a:solidFill>
                    <a:srgbClr val="FFFFFF"/>
                  </a:solidFill>
                  <a:latin typeface="Times" pitchFamily="-112" charset="0"/>
                  <a:ea typeface="ＭＳ Ｐゴシック" pitchFamily="-112" charset="-128"/>
                  <a:cs typeface="ＭＳ Ｐゴシック" pitchFamily="-112" charset="-128"/>
                </a:rPr>
                <a:t>A BLESSING</a:t>
              </a:r>
            </a:p>
          </p:txBody>
        </p:sp>
      </p:grpSp>
      <p:grpSp>
        <p:nvGrpSpPr>
          <p:cNvPr id="6" name="Group 15"/>
          <p:cNvGrpSpPr>
            <a:grpSpLocks/>
          </p:cNvGrpSpPr>
          <p:nvPr/>
        </p:nvGrpSpPr>
        <p:grpSpPr bwMode="auto">
          <a:xfrm>
            <a:off x="4894263" y="2012950"/>
            <a:ext cx="2166937" cy="576263"/>
            <a:chOff x="3083" y="1268"/>
            <a:chExt cx="1365" cy="363"/>
          </a:xfrm>
        </p:grpSpPr>
        <p:sp>
          <p:nvSpPr>
            <p:cNvPr id="668688" name="Oval 16"/>
            <p:cNvSpPr>
              <a:spLocks noChangeArrowheads="1"/>
            </p:cNvSpPr>
            <p:nvPr/>
          </p:nvSpPr>
          <p:spPr bwMode="auto">
            <a:xfrm>
              <a:off x="3083" y="1288"/>
              <a:ext cx="1365" cy="331"/>
            </a:xfrm>
            <a:prstGeom prst="ellipse">
              <a:avLst/>
            </a:prstGeom>
            <a:solidFill>
              <a:schemeClr val="accent2"/>
            </a:solidFill>
            <a:ln w="50800">
              <a:solidFill>
                <a:schemeClr val="tx1"/>
              </a:solidFill>
              <a:round/>
              <a:headEnd/>
              <a:tailEnd/>
            </a:ln>
            <a:effectLst>
              <a:outerShdw blurRad="63500" dist="107763"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668689" name="Rectangle 17"/>
            <p:cNvSpPr>
              <a:spLocks noChangeArrowheads="1"/>
            </p:cNvSpPr>
            <p:nvPr/>
          </p:nvSpPr>
          <p:spPr bwMode="auto">
            <a:xfrm>
              <a:off x="3264" y="1268"/>
              <a:ext cx="1003" cy="36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r>
                <a:rPr lang="en-US" sz="3200">
                  <a:solidFill>
                    <a:srgbClr val="FFFFFF"/>
                  </a:solidFill>
                  <a:latin typeface="Times" pitchFamily="-112" charset="0"/>
                  <a:ea typeface="ＭＳ Ｐゴシック" pitchFamily="-112" charset="-128"/>
                  <a:cs typeface="ＭＳ Ｐゴシック" pitchFamily="-112" charset="-128"/>
                </a:rPr>
                <a:t>A SEED</a:t>
              </a:r>
            </a:p>
          </p:txBody>
        </p:sp>
      </p:grpSp>
      <p:grpSp>
        <p:nvGrpSpPr>
          <p:cNvPr id="7" name="Group 18"/>
          <p:cNvGrpSpPr>
            <a:grpSpLocks/>
          </p:cNvGrpSpPr>
          <p:nvPr/>
        </p:nvGrpSpPr>
        <p:grpSpPr bwMode="auto">
          <a:xfrm>
            <a:off x="6611938" y="1176338"/>
            <a:ext cx="2252662" cy="530225"/>
            <a:chOff x="4165" y="741"/>
            <a:chExt cx="1419" cy="334"/>
          </a:xfrm>
        </p:grpSpPr>
        <p:sp>
          <p:nvSpPr>
            <p:cNvPr id="668691" name="Oval 19"/>
            <p:cNvSpPr>
              <a:spLocks noChangeArrowheads="1"/>
            </p:cNvSpPr>
            <p:nvPr/>
          </p:nvSpPr>
          <p:spPr bwMode="auto">
            <a:xfrm>
              <a:off x="4165" y="741"/>
              <a:ext cx="1419" cy="331"/>
            </a:xfrm>
            <a:prstGeom prst="ellipse">
              <a:avLst/>
            </a:prstGeom>
            <a:solidFill>
              <a:schemeClr val="accent2"/>
            </a:solidFill>
            <a:ln w="50800">
              <a:solidFill>
                <a:schemeClr val="tx1"/>
              </a:solidFill>
              <a:round/>
              <a:headEnd/>
              <a:tailEnd/>
            </a:ln>
            <a:effectLst>
              <a:outerShdw blurRad="63500" dist="107763"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668692" name="Rectangle 20"/>
            <p:cNvSpPr>
              <a:spLocks noChangeArrowheads="1"/>
            </p:cNvSpPr>
            <p:nvPr/>
          </p:nvSpPr>
          <p:spPr bwMode="auto">
            <a:xfrm>
              <a:off x="4380" y="750"/>
              <a:ext cx="1010" cy="3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eaLnBrk="0" fontAlgn="base" hangingPunct="0">
                <a:spcBef>
                  <a:spcPct val="0"/>
                </a:spcBef>
                <a:spcAft>
                  <a:spcPct val="0"/>
                </a:spcAft>
                <a:defRPr/>
              </a:pPr>
              <a:r>
                <a:rPr lang="en-US" sz="2800">
                  <a:solidFill>
                    <a:srgbClr val="FFFFFF"/>
                  </a:solidFill>
                  <a:latin typeface="Times" pitchFamily="-112" charset="0"/>
                  <a:ea typeface="ＭＳ Ｐゴシック" pitchFamily="-112" charset="-128"/>
                  <a:cs typeface="ＭＳ Ｐゴシック" pitchFamily="-112" charset="-128"/>
                </a:rPr>
                <a:t>A  LAND</a:t>
              </a:r>
            </a:p>
          </p:txBody>
        </p:sp>
      </p:grpSp>
      <p:sp>
        <p:nvSpPr>
          <p:cNvPr id="668693" name="Rectangle 21"/>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eaLnBrk="0" fontAlgn="base" hangingPunct="0">
              <a:spcBef>
                <a:spcPct val="50000"/>
              </a:spcBef>
              <a:spcAft>
                <a:spcPct val="0"/>
              </a:spcAft>
              <a:defRPr/>
            </a:pPr>
            <a:r>
              <a:rPr lang="en-US" sz="8800">
                <a:solidFill>
                  <a:srgbClr val="FFD34A"/>
                </a:solidFill>
                <a:latin typeface="Times" pitchFamily="-112" charset="0"/>
                <a:ea typeface="ＭＳ Ｐゴシック" pitchFamily="-112" charset="-128"/>
                <a:cs typeface="ＭＳ Ｐゴシック" pitchFamily="-112" charset="-128"/>
              </a:rPr>
              <a:t>7</a:t>
            </a:r>
          </a:p>
        </p:txBody>
      </p:sp>
      <p:sp>
        <p:nvSpPr>
          <p:cNvPr id="668694" name="Line 22"/>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16427" name="Freeform 23"/>
          <p:cNvSpPr>
            <a:spLocks/>
          </p:cNvSpPr>
          <p:nvPr/>
        </p:nvSpPr>
        <p:spPr bwMode="auto">
          <a:xfrm>
            <a:off x="8764588" y="3565525"/>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6428" name="AutoShape 2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316429" name="Rectangle 2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316430" name="AutoShape 26"/>
          <p:cNvSpPr>
            <a:spLocks noChangeArrowheads="1"/>
          </p:cNvSpPr>
          <p:nvPr/>
        </p:nvSpPr>
        <p:spPr bwMode="auto">
          <a:xfrm>
            <a:off x="8072438" y="3482975"/>
            <a:ext cx="692150" cy="903288"/>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316431" name="Line 27"/>
          <p:cNvSpPr>
            <a:spLocks noChangeShapeType="1"/>
          </p:cNvSpPr>
          <p:nvPr/>
        </p:nvSpPr>
        <p:spPr bwMode="auto">
          <a:xfrm flipV="1">
            <a:off x="8113713" y="4014788"/>
            <a:ext cx="838200" cy="1587"/>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6432" name="Line 28"/>
          <p:cNvSpPr>
            <a:spLocks noChangeShapeType="1"/>
          </p:cNvSpPr>
          <p:nvPr/>
        </p:nvSpPr>
        <p:spPr bwMode="auto">
          <a:xfrm flipV="1">
            <a:off x="8113713" y="4217988"/>
            <a:ext cx="846137" cy="1587"/>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6433" name="Rectangle 29"/>
          <p:cNvSpPr>
            <a:spLocks noChangeArrowheads="1"/>
          </p:cNvSpPr>
          <p:nvPr/>
        </p:nvSpPr>
        <p:spPr bwMode="auto">
          <a:xfrm>
            <a:off x="8437563" y="4060825"/>
            <a:ext cx="330200" cy="11430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316434" name="Rectangle 30"/>
          <p:cNvSpPr>
            <a:spLocks noChangeArrowheads="1"/>
          </p:cNvSpPr>
          <p:nvPr/>
        </p:nvSpPr>
        <p:spPr bwMode="auto">
          <a:xfrm>
            <a:off x="8186738" y="3832225"/>
            <a:ext cx="66040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altLang="zh-CN" sz="1000" b="1">
                <a:solidFill>
                  <a:srgbClr val="000000"/>
                </a:solidFill>
                <a:latin typeface="Helvetica" charset="0"/>
                <a:ea typeface="ＭＳ Ｐゴシック" charset="0"/>
                <a:cs typeface="ＭＳ Ｐゴシック" charset="0"/>
              </a:rPr>
              <a:t>L - S - B</a:t>
            </a:r>
          </a:p>
        </p:txBody>
      </p:sp>
      <p:sp>
        <p:nvSpPr>
          <p:cNvPr id="316435" name="Rectangle 31"/>
          <p:cNvSpPr>
            <a:spLocks noChangeArrowheads="1"/>
          </p:cNvSpPr>
          <p:nvPr/>
        </p:nvSpPr>
        <p:spPr bwMode="auto">
          <a:xfrm>
            <a:off x="8175625" y="3654425"/>
            <a:ext cx="7207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altLang="zh-CN" sz="900" b="1">
                <a:solidFill>
                  <a:srgbClr val="000000"/>
                </a:solidFill>
                <a:latin typeface="Helvetica" charset="0"/>
                <a:ea typeface="ＭＳ Ｐゴシック" charset="0"/>
                <a:cs typeface="ＭＳ Ｐゴシック" charset="0"/>
              </a:rPr>
              <a:t>The CALL</a:t>
            </a:r>
          </a:p>
        </p:txBody>
      </p:sp>
      <p:sp>
        <p:nvSpPr>
          <p:cNvPr id="316436" name="Rectangle 32"/>
          <p:cNvSpPr>
            <a:spLocks noChangeArrowheads="1"/>
          </p:cNvSpPr>
          <p:nvPr/>
        </p:nvSpPr>
        <p:spPr bwMode="auto">
          <a:xfrm>
            <a:off x="8004175" y="3432175"/>
            <a:ext cx="7715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altLang="zh-CN" sz="900" b="1">
                <a:solidFill>
                  <a:srgbClr val="000000"/>
                </a:solidFill>
                <a:latin typeface="Chicago" charset="0"/>
                <a:ea typeface="ＭＳ Ｐゴシック" charset="0"/>
                <a:cs typeface="ＭＳ Ｐゴシック" charset="0"/>
              </a:rPr>
              <a:t>ABRAHAM</a:t>
            </a:r>
          </a:p>
        </p:txBody>
      </p:sp>
      <p:sp>
        <p:nvSpPr>
          <p:cNvPr id="316437" name="Line 33"/>
          <p:cNvSpPr>
            <a:spLocks noChangeShapeType="1"/>
          </p:cNvSpPr>
          <p:nvPr/>
        </p:nvSpPr>
        <p:spPr bwMode="auto">
          <a:xfrm flipV="1">
            <a:off x="8107363" y="3824288"/>
            <a:ext cx="830262" cy="1587"/>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6438" name="Line 34"/>
          <p:cNvSpPr>
            <a:spLocks noChangeShapeType="1"/>
          </p:cNvSpPr>
          <p:nvPr/>
        </p:nvSpPr>
        <p:spPr bwMode="auto">
          <a:xfrm flipV="1">
            <a:off x="8107363" y="4400550"/>
            <a:ext cx="846137" cy="3175"/>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6439" name="Line 35"/>
          <p:cNvSpPr>
            <a:spLocks noChangeShapeType="1"/>
          </p:cNvSpPr>
          <p:nvPr/>
        </p:nvSpPr>
        <p:spPr bwMode="auto">
          <a:xfrm flipV="1">
            <a:off x="8107363" y="4597400"/>
            <a:ext cx="838200" cy="3175"/>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6440" name="Text Box 36"/>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50000"/>
              </a:spcBef>
              <a:spcAft>
                <a:spcPct val="0"/>
              </a:spcAft>
            </a:pPr>
            <a:endParaRPr lang="zh-CN" altLang="en-US" sz="2000">
              <a:solidFill>
                <a:srgbClr val="FFA27C"/>
              </a:solidFill>
              <a:latin typeface="B VAG Rounded Bold" charset="0"/>
            </a:endParaRPr>
          </a:p>
        </p:txBody>
      </p:sp>
      <p:sp>
        <p:nvSpPr>
          <p:cNvPr id="316441" name="Text Box 37"/>
          <p:cNvSpPr txBox="1">
            <a:spLocks noChangeArrowheads="1"/>
          </p:cNvSpPr>
          <p:nvPr/>
        </p:nvSpPr>
        <p:spPr bwMode="auto">
          <a:xfrm>
            <a:off x="8591550" y="64135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50000"/>
              </a:spcBef>
              <a:spcAft>
                <a:spcPct val="0"/>
              </a:spcAft>
            </a:pPr>
            <a:r>
              <a:rPr lang="en-US" altLang="zh-CN" sz="2000">
                <a:solidFill>
                  <a:srgbClr val="FFFFFF"/>
                </a:solidFill>
              </a:rPr>
              <a:t>2</a:t>
            </a:r>
          </a:p>
        </p:txBody>
      </p:sp>
      <p:sp>
        <p:nvSpPr>
          <p:cNvPr id="668710" name="Rectangle 38"/>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14</a:t>
            </a:r>
          </a:p>
        </p:txBody>
      </p:sp>
      <p:sp>
        <p:nvSpPr>
          <p:cNvPr id="316443" name="Text Box 39"/>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50000"/>
              </a:spcBef>
              <a:spcAft>
                <a:spcPct val="0"/>
              </a:spcAft>
            </a:pPr>
            <a:r>
              <a:rPr lang="en-US" altLang="zh-CN" sz="1200" b="1">
                <a:solidFill>
                  <a:srgbClr val="FFFFFF"/>
                </a:solidFill>
              </a:rPr>
              <a:t>Handbook pg. 19-24</a:t>
            </a:r>
          </a:p>
        </p:txBody>
      </p:sp>
      <p:sp>
        <p:nvSpPr>
          <p:cNvPr id="668712" name="Rectangle 40"/>
          <p:cNvSpPr>
            <a:spLocks noGrp="1" noChangeArrowheads="1"/>
          </p:cNvSpPr>
          <p:nvPr>
            <p:ph type="title" idx="4294967295"/>
          </p:nvPr>
        </p:nvSpPr>
        <p:spPr bwMode="auto">
          <a:xfrm>
            <a:off x="0" y="-76200"/>
            <a:ext cx="4038600" cy="457200"/>
          </a:xfrm>
          <a:prstGeom prst="rect">
            <a:avLst/>
          </a:prstGeom>
          <a:ln>
            <a:miter lim="800000"/>
            <a:headEnd/>
            <a:tailEnd/>
          </a:ln>
        </p:spPr>
        <p:txBody>
          <a:bodyPr/>
          <a:lstStyle/>
          <a:p>
            <a:pPr eaLnBrk="1" hangingPunct="1">
              <a:defRPr/>
            </a:pPr>
            <a:r>
              <a:rPr lang="en-US" sz="2800">
                <a:latin typeface="Times" charset="0"/>
                <a:ea typeface="ＭＳ Ｐゴシック" charset="0"/>
                <a:cs typeface="ＭＳ Ｐゴシック" charset="0"/>
              </a:rPr>
              <a:t>The Three Basic Elements</a:t>
            </a:r>
          </a:p>
        </p:txBody>
      </p:sp>
    </p:spTree>
    <p:extLst>
      <p:ext uri="{BB962C8B-B14F-4D97-AF65-F5344CB8AC3E}">
        <p14:creationId xmlns:p14="http://schemas.microsoft.com/office/powerpoint/2010/main" val="4175760545"/>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ppt_x</p:attrName>
                                        </p:attrNameLst>
                                      </p:cBhvr>
                                      <p:tavLst>
                                        <p:tav tm="0">
                                          <p:val>
                                            <p:fltVal val="0.5"/>
                                          </p:val>
                                        </p:tav>
                                        <p:tav tm="100000">
                                          <p:val>
                                            <p:strVal val="#ppt_x"/>
                                          </p:val>
                                        </p:tav>
                                      </p:tavLst>
                                    </p:anim>
                                    <p:anim calcmode="lin" valueType="num">
                                      <p:cBhvr>
                                        <p:cTn id="10" dur="500" fill="hold"/>
                                        <p:tgtEl>
                                          <p:spTgt spid="7"/>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 calcmode="lin" valueType="num">
                                      <p:cBhvr>
                                        <p:cTn id="17" dur="500" fill="hold"/>
                                        <p:tgtEl>
                                          <p:spTgt spid="6"/>
                                        </p:tgtEl>
                                        <p:attrNameLst>
                                          <p:attrName>ppt_x</p:attrName>
                                        </p:attrNameLst>
                                      </p:cBhvr>
                                      <p:tavLst>
                                        <p:tav tm="0">
                                          <p:val>
                                            <p:fltVal val="0.5"/>
                                          </p:val>
                                        </p:tav>
                                        <p:tav tm="100000">
                                          <p:val>
                                            <p:strVal val="#ppt_x"/>
                                          </p:val>
                                        </p:tav>
                                      </p:tavLst>
                                    </p:anim>
                                    <p:anim calcmode="lin" valueType="num">
                                      <p:cBhvr>
                                        <p:cTn id="18" dur="500" fill="hold"/>
                                        <p:tgtEl>
                                          <p:spTgt spid="6"/>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 calcmode="lin" valueType="num">
                                      <p:cBhvr>
                                        <p:cTn id="25" dur="500" fill="hold"/>
                                        <p:tgtEl>
                                          <p:spTgt spid="5"/>
                                        </p:tgtEl>
                                        <p:attrNameLst>
                                          <p:attrName>ppt_x</p:attrName>
                                        </p:attrNameLst>
                                      </p:cBhvr>
                                      <p:tavLst>
                                        <p:tav tm="0">
                                          <p:val>
                                            <p:fltVal val="0.5"/>
                                          </p:val>
                                        </p:tav>
                                        <p:tav tm="100000">
                                          <p:val>
                                            <p:strVal val="#ppt_x"/>
                                          </p:val>
                                        </p:tav>
                                      </p:tavLst>
                                    </p:anim>
                                    <p:anim calcmode="lin" valueType="num">
                                      <p:cBhvr>
                                        <p:cTn id="26" dur="500" fill="hold"/>
                                        <p:tgtEl>
                                          <p:spTgt spid="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129" name="Picture 2"/>
          <p:cNvPicPr>
            <a:picLocks noGrp="1" noChangeAspect="1" noChangeArrowheads="1"/>
          </p:cNvPicPr>
          <p:nvPr>
            <p:ph type="body" idx="1"/>
          </p:nvPr>
        </p:nvPicPr>
        <p:blipFill>
          <a:blip r:embed="rId3">
            <a:lum bright="-32000"/>
            <a:extLst>
              <a:ext uri="{28A0092B-C50C-407E-A947-70E740481C1C}">
                <a14:useLocalDpi xmlns:a14="http://schemas.microsoft.com/office/drawing/2010/main"/>
              </a:ext>
            </a:extLst>
          </a:blip>
          <a:srcRect/>
          <a:stretch>
            <a:fillRect/>
          </a:stretch>
        </p:blipFill>
        <p:spPr>
          <a:xfrm>
            <a:off x="0" y="1828800"/>
            <a:ext cx="9144000" cy="5029200"/>
          </a:xfrm>
        </p:spPr>
      </p:pic>
      <p:sp>
        <p:nvSpPr>
          <p:cNvPr id="651267" name="Rectangle 3"/>
          <p:cNvSpPr>
            <a:spLocks noGrp="1" noRot="1" noChangeArrowheads="1"/>
          </p:cNvSpPr>
          <p:nvPr>
            <p:ph type="title"/>
          </p:nvPr>
        </p:nvSpPr>
        <p:spPr>
          <a:xfrm>
            <a:off x="1371600" y="269034"/>
            <a:ext cx="6400800" cy="838200"/>
          </a:xfrm>
          <a:solidFill>
            <a:srgbClr val="00FFFF"/>
          </a:solidFill>
        </p:spPr>
        <p:txBody>
          <a:bodyPr/>
          <a:lstStyle/>
          <a:p>
            <a:pPr eaLnBrk="1" hangingPunct="1">
              <a:defRPr/>
            </a:pPr>
            <a:r>
              <a:rPr lang="en-US" dirty="0">
                <a:solidFill>
                  <a:schemeClr val="bg1"/>
                </a:solidFill>
                <a:latin typeface="Arial"/>
                <a:ea typeface="ＭＳ Ｐゴシック" charset="0"/>
                <a:cs typeface="Arial"/>
              </a:rPr>
              <a:t>The Land of Abraham</a:t>
            </a:r>
          </a:p>
        </p:txBody>
      </p:sp>
      <p:sp>
        <p:nvSpPr>
          <p:cNvPr id="651268" name="Text Box 4"/>
          <p:cNvSpPr txBox="1">
            <a:spLocks noChangeArrowheads="1"/>
          </p:cNvSpPr>
          <p:nvPr/>
        </p:nvSpPr>
        <p:spPr bwMode="auto">
          <a:xfrm>
            <a:off x="8458200" y="76200"/>
            <a:ext cx="685800" cy="457200"/>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t" hangingPunct="0">
              <a:spcBef>
                <a:spcPct val="50000"/>
              </a:spcBef>
              <a:spcAft>
                <a:spcPct val="0"/>
              </a:spcAft>
              <a:defRPr/>
            </a:pPr>
            <a:r>
              <a:rPr lang="en-US" b="1">
                <a:solidFill>
                  <a:srgbClr val="FFFFFF"/>
                </a:solidFill>
                <a:effectLst>
                  <a:outerShdw blurRad="38100" dist="38100" dir="2700000" algn="tl">
                    <a:srgbClr val="000000"/>
                  </a:outerShdw>
                </a:effectLst>
                <a:latin typeface="Arial"/>
                <a:cs typeface="Arial"/>
              </a:rPr>
              <a:t>93</a:t>
            </a:r>
          </a:p>
        </p:txBody>
      </p:sp>
      <p:sp>
        <p:nvSpPr>
          <p:cNvPr id="651269" name="AutoShape 5"/>
          <p:cNvSpPr>
            <a:spLocks noChangeArrowheads="1"/>
          </p:cNvSpPr>
          <p:nvPr/>
        </p:nvSpPr>
        <p:spPr bwMode="auto">
          <a:xfrm flipH="1">
            <a:off x="2590800" y="2544763"/>
            <a:ext cx="4572000" cy="2667000"/>
          </a:xfrm>
          <a:prstGeom prst="curvedDownArrow">
            <a:avLst>
              <a:gd name="adj1" fmla="val 34286"/>
              <a:gd name="adj2" fmla="val 68571"/>
              <a:gd name="adj3" fmla="val 33333"/>
            </a:avLst>
          </a:prstGeom>
          <a:noFill/>
          <a:ln w="76200">
            <a:solidFill>
              <a:schemeClr val="accent1"/>
            </a:solidFill>
            <a:miter lim="800000"/>
            <a:headEnd/>
            <a:tailEnd/>
          </a:ln>
          <a:effectLst>
            <a:outerShdw blurRad="63500" dist="38099"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a:ea typeface="ＭＳ Ｐゴシック" pitchFamily="-112" charset="-128"/>
              <a:cs typeface="Arial"/>
            </a:endParaRPr>
          </a:p>
        </p:txBody>
      </p:sp>
      <p:sp>
        <p:nvSpPr>
          <p:cNvPr id="651270" name="Text Box 6"/>
          <p:cNvSpPr txBox="1">
            <a:spLocks noChangeArrowheads="1"/>
          </p:cNvSpPr>
          <p:nvPr/>
        </p:nvSpPr>
        <p:spPr bwMode="auto">
          <a:xfrm>
            <a:off x="990600" y="5486400"/>
            <a:ext cx="2209800" cy="7016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defTabSz="914400" fontAlgn="base">
              <a:spcBef>
                <a:spcPct val="50000"/>
              </a:spcBef>
              <a:spcAft>
                <a:spcPct val="0"/>
              </a:spcAft>
              <a:defRPr/>
            </a:pPr>
            <a:r>
              <a:rPr lang="en-US" sz="4000" b="1">
                <a:solidFill>
                  <a:srgbClr val="FFFFFF"/>
                </a:solidFill>
                <a:latin typeface="Arial"/>
                <a:ea typeface="ＭＳ Ｐゴシック" pitchFamily="-112" charset="-128"/>
                <a:cs typeface="Arial"/>
              </a:rPr>
              <a:t>Egypt</a:t>
            </a:r>
          </a:p>
        </p:txBody>
      </p:sp>
      <p:sp>
        <p:nvSpPr>
          <p:cNvPr id="651271" name="Text Box 7"/>
          <p:cNvSpPr txBox="1">
            <a:spLocks noChangeArrowheads="1"/>
          </p:cNvSpPr>
          <p:nvPr/>
        </p:nvSpPr>
        <p:spPr bwMode="auto">
          <a:xfrm>
            <a:off x="5943600" y="2971800"/>
            <a:ext cx="2209800" cy="64135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defTabSz="914400" fontAlgn="base">
              <a:spcBef>
                <a:spcPct val="50000"/>
              </a:spcBef>
              <a:spcAft>
                <a:spcPct val="0"/>
              </a:spcAft>
              <a:defRPr/>
            </a:pPr>
            <a:r>
              <a:rPr lang="en-US" sz="3600" b="1">
                <a:solidFill>
                  <a:srgbClr val="FFFFFF"/>
                </a:solidFill>
                <a:latin typeface="Arial"/>
                <a:ea typeface="ＭＳ Ｐゴシック" pitchFamily="-112" charset="-128"/>
                <a:cs typeface="Arial"/>
              </a:rPr>
              <a:t>Tigris</a:t>
            </a:r>
          </a:p>
        </p:txBody>
      </p:sp>
      <p:sp>
        <p:nvSpPr>
          <p:cNvPr id="651272" name="Text Box 8"/>
          <p:cNvSpPr txBox="1">
            <a:spLocks noChangeArrowheads="1"/>
          </p:cNvSpPr>
          <p:nvPr/>
        </p:nvSpPr>
        <p:spPr bwMode="auto">
          <a:xfrm>
            <a:off x="4038600" y="3810000"/>
            <a:ext cx="2667000" cy="64135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defTabSz="914400" fontAlgn="base">
              <a:spcBef>
                <a:spcPct val="50000"/>
              </a:spcBef>
              <a:spcAft>
                <a:spcPct val="0"/>
              </a:spcAft>
              <a:defRPr/>
            </a:pPr>
            <a:r>
              <a:rPr lang="en-US" sz="3600" b="1">
                <a:solidFill>
                  <a:srgbClr val="FFFFFF"/>
                </a:solidFill>
                <a:latin typeface="Arial"/>
                <a:ea typeface="ＭＳ Ｐゴシック" pitchFamily="-112" charset="-128"/>
                <a:cs typeface="Arial"/>
              </a:rPr>
              <a:t>Euphrates</a:t>
            </a:r>
          </a:p>
        </p:txBody>
      </p:sp>
      <p:sp>
        <p:nvSpPr>
          <p:cNvPr id="651273" name="Text Box 9"/>
          <p:cNvSpPr txBox="1">
            <a:spLocks noChangeArrowheads="1"/>
          </p:cNvSpPr>
          <p:nvPr/>
        </p:nvSpPr>
        <p:spPr bwMode="auto">
          <a:xfrm>
            <a:off x="1981200" y="4343400"/>
            <a:ext cx="2209800" cy="7016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defTabSz="914400" fontAlgn="base">
              <a:spcBef>
                <a:spcPct val="50000"/>
              </a:spcBef>
              <a:spcAft>
                <a:spcPct val="0"/>
              </a:spcAft>
              <a:defRPr/>
            </a:pPr>
            <a:r>
              <a:rPr lang="en-US" sz="4000" b="1">
                <a:solidFill>
                  <a:srgbClr val="FFFFFF"/>
                </a:solidFill>
                <a:latin typeface="Arial"/>
                <a:ea typeface="ＭＳ Ｐゴシック" pitchFamily="-112" charset="-128"/>
                <a:cs typeface="Arial"/>
              </a:rPr>
              <a:t>Canaan</a:t>
            </a:r>
          </a:p>
        </p:txBody>
      </p:sp>
      <p:sp>
        <p:nvSpPr>
          <p:cNvPr id="651274" name="Text Box 10"/>
          <p:cNvSpPr txBox="1">
            <a:spLocks noChangeArrowheads="1"/>
          </p:cNvSpPr>
          <p:nvPr/>
        </p:nvSpPr>
        <p:spPr bwMode="auto">
          <a:xfrm>
            <a:off x="1331640" y="1180322"/>
            <a:ext cx="6480720" cy="584776"/>
          </a:xfrm>
          <a:prstGeom prst="rect">
            <a:avLst/>
          </a:prstGeom>
          <a:noFill/>
          <a:ln w="9525">
            <a:noFill/>
            <a:miter lim="800000"/>
            <a:headEnd/>
            <a:tailEnd/>
          </a:ln>
          <a:effectLst>
            <a:outerShdw blurRad="63500" dist="29783" dir="1514402" algn="ctr" rotWithShape="0">
              <a:schemeClr val="bg2">
                <a:alpha val="74998"/>
              </a:schemeClr>
            </a:outerShdw>
          </a:effectLst>
        </p:spPr>
        <p:txBody>
          <a:bodyPr wrap="square">
            <a:spAutoFit/>
          </a:bodyPr>
          <a:lstStyle/>
          <a:p>
            <a:pPr algn="ctr" defTabSz="914400" fontAlgn="base">
              <a:spcBef>
                <a:spcPct val="50000"/>
              </a:spcBef>
              <a:spcAft>
                <a:spcPct val="0"/>
              </a:spcAft>
              <a:defRPr/>
            </a:pPr>
            <a:r>
              <a:rPr lang="en-US" sz="3200" b="1" dirty="0">
                <a:solidFill>
                  <a:srgbClr val="FFFFFF"/>
                </a:solidFill>
                <a:latin typeface="Arial"/>
                <a:ea typeface="ＭＳ Ｐゴシック" pitchFamily="-112" charset="-128"/>
                <a:cs typeface="Arial"/>
              </a:rPr>
              <a:t>Genesis 12–24</a:t>
            </a:r>
          </a:p>
        </p:txBody>
      </p:sp>
      <p:sp>
        <p:nvSpPr>
          <p:cNvPr id="651275" name="Text Box 11"/>
          <p:cNvSpPr txBox="1">
            <a:spLocks noChangeArrowheads="1"/>
          </p:cNvSpPr>
          <p:nvPr/>
        </p:nvSpPr>
        <p:spPr bwMode="auto">
          <a:xfrm>
            <a:off x="4267200" y="2727325"/>
            <a:ext cx="2590800" cy="7016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defTabSz="914400" fontAlgn="base">
              <a:spcBef>
                <a:spcPct val="50000"/>
              </a:spcBef>
              <a:spcAft>
                <a:spcPct val="0"/>
              </a:spcAft>
              <a:defRPr/>
            </a:pPr>
            <a:r>
              <a:rPr lang="en-US" sz="4000" b="1">
                <a:solidFill>
                  <a:srgbClr val="FFFFFF"/>
                </a:solidFill>
                <a:latin typeface="Arial"/>
                <a:ea typeface="ＭＳ Ｐゴシック" pitchFamily="-112" charset="-128"/>
                <a:cs typeface="Arial"/>
              </a:rPr>
              <a:t>Haran</a:t>
            </a:r>
          </a:p>
        </p:txBody>
      </p:sp>
      <p:sp>
        <p:nvSpPr>
          <p:cNvPr id="651276" name="Text Box 12"/>
          <p:cNvSpPr txBox="1">
            <a:spLocks noChangeArrowheads="1"/>
          </p:cNvSpPr>
          <p:nvPr/>
        </p:nvSpPr>
        <p:spPr bwMode="auto">
          <a:xfrm>
            <a:off x="6858000" y="4953000"/>
            <a:ext cx="2209800" cy="7016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defTabSz="914400" fontAlgn="base">
              <a:spcBef>
                <a:spcPct val="50000"/>
              </a:spcBef>
              <a:spcAft>
                <a:spcPct val="0"/>
              </a:spcAft>
              <a:defRPr/>
            </a:pPr>
            <a:r>
              <a:rPr lang="en-US" sz="4000" b="1">
                <a:solidFill>
                  <a:srgbClr val="FFFFFF"/>
                </a:solidFill>
                <a:latin typeface="Arial"/>
                <a:ea typeface="ＭＳ Ｐゴシック" pitchFamily="-112" charset="-128"/>
                <a:cs typeface="Arial"/>
              </a:rPr>
              <a:t>Ur</a:t>
            </a:r>
          </a:p>
        </p:txBody>
      </p:sp>
      <p:sp>
        <p:nvSpPr>
          <p:cNvPr id="304140" name="Text Box 13"/>
          <p:cNvSpPr txBox="1">
            <a:spLocks noChangeArrowheads="1"/>
          </p:cNvSpPr>
          <p:nvPr/>
        </p:nvSpPr>
        <p:spPr bwMode="auto">
          <a:xfrm>
            <a:off x="2555776" y="5517232"/>
            <a:ext cx="6588224" cy="1200328"/>
          </a:xfrm>
          <a:prstGeom prst="rect">
            <a:avLst/>
          </a:prstGeom>
          <a:solidFill>
            <a:schemeClr val="bg2"/>
          </a:solidFill>
          <a:ln>
            <a:noFill/>
          </a:ln>
          <a:extLst>
            <a:ext uri="{91240B29-F687-4f45-9708-019B960494DF}">
              <a14:hiddenLine xmlns:a14="http://schemas.microsoft.com/office/drawing/2010/main" xmlns="" w="57150">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altLang="zh-CN" b="1" dirty="0">
                <a:solidFill>
                  <a:srgbClr val="FFFFFF"/>
                </a:solidFill>
                <a:latin typeface="Arial"/>
                <a:cs typeface="Arial"/>
              </a:rPr>
              <a:t>Abraham used to worship the god Sin.  After his call he migrated west to obey God but he </a:t>
            </a:r>
            <a:r>
              <a:rPr lang="en-US" altLang="zh-CN" b="1" dirty="0" err="1">
                <a:solidFill>
                  <a:srgbClr val="FFFFFF"/>
                </a:solidFill>
                <a:latin typeface="Arial"/>
                <a:cs typeface="Arial"/>
              </a:rPr>
              <a:t>didn</a:t>
            </a:r>
            <a:r>
              <a:rPr lang="mr-IN" altLang="ja-JP" b="1" dirty="0">
                <a:solidFill>
                  <a:srgbClr val="FFFFFF"/>
                </a:solidFill>
                <a:latin typeface="Arial"/>
                <a:cs typeface="Arial"/>
              </a:rPr>
              <a:t>'</a:t>
            </a:r>
            <a:r>
              <a:rPr lang="en-US" altLang="ja-JP" b="1" dirty="0">
                <a:solidFill>
                  <a:srgbClr val="FFFFFF"/>
                </a:solidFill>
                <a:latin typeface="Arial"/>
                <a:cs typeface="Arial"/>
              </a:rPr>
              <a:t>t know where he was going!</a:t>
            </a:r>
            <a:endParaRPr lang="en-US" altLang="zh-CN" b="1" dirty="0">
              <a:solidFill>
                <a:srgbClr val="FFFFFF"/>
              </a:solidFill>
              <a:latin typeface="Arial"/>
              <a:cs typeface="Arial"/>
            </a:endParaRPr>
          </a:p>
        </p:txBody>
      </p:sp>
    </p:spTree>
    <p:extLst>
      <p:ext uri="{BB962C8B-B14F-4D97-AF65-F5344CB8AC3E}">
        <p14:creationId xmlns:p14="http://schemas.microsoft.com/office/powerpoint/2010/main" val="27795906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651276"/>
                                        </p:tgtEl>
                                        <p:attrNameLst>
                                          <p:attrName>style.visibility</p:attrName>
                                        </p:attrNameLst>
                                      </p:cBhvr>
                                      <p:to>
                                        <p:strVal val="visible"/>
                                      </p:to>
                                    </p:set>
                                    <p:animEffect transition="in" filter="dissolve">
                                      <p:cBhvr>
                                        <p:cTn id="7" dur="500"/>
                                        <p:tgtEl>
                                          <p:spTgt spid="651276"/>
                                        </p:tgtEl>
                                      </p:cBhvr>
                                    </p:animEffect>
                                  </p:childTnLst>
                                </p:cTn>
                              </p:par>
                            </p:childTnLst>
                          </p:cTn>
                        </p:par>
                        <p:par>
                          <p:cTn id="8" fill="hold" nodeType="afterGroup">
                            <p:stCondLst>
                              <p:cond delay="1500"/>
                            </p:stCondLst>
                            <p:childTnLst>
                              <p:par>
                                <p:cTn id="9" presetID="9" presetClass="entr" presetSubtype="0" fill="hold" grpId="0" nodeType="afterEffect">
                                  <p:stCondLst>
                                    <p:cond delay="6000"/>
                                  </p:stCondLst>
                                  <p:childTnLst>
                                    <p:set>
                                      <p:cBhvr>
                                        <p:cTn id="10" dur="1" fill="hold">
                                          <p:stCondLst>
                                            <p:cond delay="0"/>
                                          </p:stCondLst>
                                        </p:cTn>
                                        <p:tgtEl>
                                          <p:spTgt spid="651273"/>
                                        </p:tgtEl>
                                        <p:attrNameLst>
                                          <p:attrName>style.visibility</p:attrName>
                                        </p:attrNameLst>
                                      </p:cBhvr>
                                      <p:to>
                                        <p:strVal val="visible"/>
                                      </p:to>
                                    </p:set>
                                    <p:animEffect transition="in" filter="dissolve">
                                      <p:cBhvr>
                                        <p:cTn id="11" dur="500"/>
                                        <p:tgtEl>
                                          <p:spTgt spid="651273"/>
                                        </p:tgtEl>
                                      </p:cBhvr>
                                    </p:animEffect>
                                  </p:childTnLst>
                                </p:cTn>
                              </p:par>
                            </p:childTnLst>
                          </p:cTn>
                        </p:par>
                        <p:par>
                          <p:cTn id="12" fill="hold" nodeType="afterGroup">
                            <p:stCondLst>
                              <p:cond delay="8000"/>
                            </p:stCondLst>
                            <p:childTnLst>
                              <p:par>
                                <p:cTn id="13" presetID="22" presetClass="entr" presetSubtype="2" fill="hold" grpId="0" nodeType="afterEffect">
                                  <p:stCondLst>
                                    <p:cond delay="4000"/>
                                  </p:stCondLst>
                                  <p:childTnLst>
                                    <p:set>
                                      <p:cBhvr>
                                        <p:cTn id="14" dur="1" fill="hold">
                                          <p:stCondLst>
                                            <p:cond delay="0"/>
                                          </p:stCondLst>
                                        </p:cTn>
                                        <p:tgtEl>
                                          <p:spTgt spid="651269"/>
                                        </p:tgtEl>
                                        <p:attrNameLst>
                                          <p:attrName>style.visibility</p:attrName>
                                        </p:attrNameLst>
                                      </p:cBhvr>
                                      <p:to>
                                        <p:strVal val="visible"/>
                                      </p:to>
                                    </p:set>
                                    <p:animEffect transition="in" filter="wipe(right)">
                                      <p:cBhvr>
                                        <p:cTn id="15" dur="500"/>
                                        <p:tgtEl>
                                          <p:spTgt spid="651269"/>
                                        </p:tgtEl>
                                      </p:cBhvr>
                                    </p:animEffect>
                                  </p:childTnLst>
                                </p:cTn>
                              </p:par>
                            </p:childTnLst>
                          </p:cTn>
                        </p:par>
                        <p:par>
                          <p:cTn id="16" fill="hold" nodeType="afterGroup">
                            <p:stCondLst>
                              <p:cond delay="12500"/>
                            </p:stCondLst>
                            <p:childTnLst>
                              <p:par>
                                <p:cTn id="17" presetID="9" presetClass="entr" presetSubtype="0" fill="hold" grpId="0" nodeType="afterEffect">
                                  <p:stCondLst>
                                    <p:cond delay="5000"/>
                                  </p:stCondLst>
                                  <p:childTnLst>
                                    <p:set>
                                      <p:cBhvr>
                                        <p:cTn id="18" dur="1" fill="hold">
                                          <p:stCondLst>
                                            <p:cond delay="0"/>
                                          </p:stCondLst>
                                        </p:cTn>
                                        <p:tgtEl>
                                          <p:spTgt spid="651275"/>
                                        </p:tgtEl>
                                        <p:attrNameLst>
                                          <p:attrName>style.visibility</p:attrName>
                                        </p:attrNameLst>
                                      </p:cBhvr>
                                      <p:to>
                                        <p:strVal val="visible"/>
                                      </p:to>
                                    </p:set>
                                    <p:animEffect transition="in" filter="dissolve">
                                      <p:cBhvr>
                                        <p:cTn id="19" dur="500"/>
                                        <p:tgtEl>
                                          <p:spTgt spid="651275"/>
                                        </p:tgtEl>
                                      </p:cBhvr>
                                    </p:animEffect>
                                  </p:childTnLst>
                                </p:cTn>
                              </p:par>
                            </p:childTnLst>
                          </p:cTn>
                        </p:par>
                        <p:par>
                          <p:cTn id="20" fill="hold" nodeType="afterGroup">
                            <p:stCondLst>
                              <p:cond delay="18000"/>
                            </p:stCondLst>
                            <p:childTnLst>
                              <p:par>
                                <p:cTn id="21" presetID="9" presetClass="entr" presetSubtype="0" fill="hold" grpId="0" nodeType="afterEffect">
                                  <p:stCondLst>
                                    <p:cond delay="8000"/>
                                  </p:stCondLst>
                                  <p:childTnLst>
                                    <p:set>
                                      <p:cBhvr>
                                        <p:cTn id="22" dur="1" fill="hold">
                                          <p:stCondLst>
                                            <p:cond delay="0"/>
                                          </p:stCondLst>
                                        </p:cTn>
                                        <p:tgtEl>
                                          <p:spTgt spid="651270"/>
                                        </p:tgtEl>
                                        <p:attrNameLst>
                                          <p:attrName>style.visibility</p:attrName>
                                        </p:attrNameLst>
                                      </p:cBhvr>
                                      <p:to>
                                        <p:strVal val="visible"/>
                                      </p:to>
                                    </p:set>
                                    <p:animEffect transition="in" filter="dissolve">
                                      <p:cBhvr>
                                        <p:cTn id="23" dur="500"/>
                                        <p:tgtEl>
                                          <p:spTgt spid="651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1269" grpId="0" animBg="1"/>
      <p:bldP spid="651270" grpId="0" autoUpdateAnimBg="0"/>
      <p:bldP spid="651273" grpId="0" autoUpdateAnimBg="0"/>
      <p:bldP spid="651275" grpId="0" autoUpdateAnimBg="0"/>
      <p:bldP spid="651276" grpId="0"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657" name="Picture 34" descr="12th century Church of Gamla Uppsala. Uppland, Sweden"/>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86818" name="Rectangle 2"/>
          <p:cNvSpPr>
            <a:spLocks noGrp="1" noChangeArrowheads="1"/>
          </p:cNvSpPr>
          <p:nvPr>
            <p:ph type="title"/>
          </p:nvPr>
        </p:nvSpPr>
        <p:spPr>
          <a:xfrm>
            <a:off x="-9525" y="187098"/>
            <a:ext cx="9153525" cy="1139825"/>
          </a:xfrm>
        </p:spPr>
        <p:txBody>
          <a:bodyPr/>
          <a:lstStyle/>
          <a:p>
            <a:pPr eaLnBrk="1" hangingPunct="1">
              <a:defRPr/>
            </a:pPr>
            <a:r>
              <a:rPr lang="en-US" sz="3600" b="1" dirty="0">
                <a:solidFill>
                  <a:schemeClr val="tx1"/>
                </a:solidFill>
                <a:effectLst/>
                <a:latin typeface="Arial" charset="0"/>
                <a:ea typeface="ＭＳ Ｐゴシック" charset="0"/>
                <a:cs typeface="ＭＳ Ｐゴシック" charset="0"/>
              </a:rPr>
              <a:t>Types of Unconditional Covenants</a:t>
            </a:r>
          </a:p>
        </p:txBody>
      </p:sp>
      <p:grpSp>
        <p:nvGrpSpPr>
          <p:cNvPr id="2" name="Group 3"/>
          <p:cNvGrpSpPr>
            <a:grpSpLocks noGrp="1" noChangeAspect="1"/>
          </p:cNvGrpSpPr>
          <p:nvPr/>
        </p:nvGrpSpPr>
        <p:grpSpPr bwMode="auto">
          <a:xfrm>
            <a:off x="-9525" y="1143000"/>
            <a:ext cx="9266238" cy="1676400"/>
            <a:chOff x="-5" y="449"/>
            <a:chExt cx="2883" cy="1161"/>
          </a:xfrm>
        </p:grpSpPr>
        <p:sp>
          <p:nvSpPr>
            <p:cNvPr id="326671" name="AutoShape 4"/>
            <p:cNvSpPr>
              <a:spLocks noChangeAspect="1" noChangeArrowheads="1" noTextEdit="1"/>
            </p:cNvSpPr>
            <p:nvPr/>
          </p:nvSpPr>
          <p:spPr bwMode="auto">
            <a:xfrm>
              <a:off x="-5" y="449"/>
              <a:ext cx="2883" cy="1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cxnSp>
          <p:nvCxnSpPr>
            <p:cNvPr id="326672" name="_s214021"/>
            <p:cNvCxnSpPr>
              <a:cxnSpLocks noChangeShapeType="1"/>
              <a:stCxn id="326678" idx="0"/>
              <a:endCxn id="326675" idx="2"/>
            </p:cNvCxnSpPr>
            <p:nvPr/>
          </p:nvCxnSpPr>
          <p:spPr bwMode="auto">
            <a:xfrm rot="5400000" flipH="1">
              <a:off x="1894" y="589"/>
              <a:ext cx="94" cy="1010"/>
            </a:xfrm>
            <a:prstGeom prst="bentConnector3">
              <a:avLst>
                <a:gd name="adj1" fmla="val 49412"/>
              </a:avLst>
            </a:prstGeom>
            <a:noFill/>
            <a:ln w="28575">
              <a:solidFill>
                <a:schemeClr val="tx1"/>
              </a:solidFill>
              <a:miter lim="800000"/>
              <a:headEnd/>
              <a:tailEnd/>
            </a:ln>
            <a:extLst>
              <a:ext uri="{909E8E84-426E-40dd-AFC4-6F175D3DCCD1}">
                <a14:hiddenFill xmlns:a14="http://schemas.microsoft.com/office/drawing/2010/main" xmlns="">
                  <a:noFill/>
                </a14:hiddenFill>
              </a:ext>
            </a:extLst>
          </p:spPr>
        </p:cxnSp>
        <p:cxnSp>
          <p:nvCxnSpPr>
            <p:cNvPr id="326673" name="_s214022"/>
            <p:cNvCxnSpPr>
              <a:cxnSpLocks noChangeShapeType="1"/>
              <a:stCxn id="326677" idx="0"/>
              <a:endCxn id="326675" idx="2"/>
            </p:cNvCxnSpPr>
            <p:nvPr/>
          </p:nvCxnSpPr>
          <p:spPr bwMode="auto">
            <a:xfrm rot="5400000" flipH="1">
              <a:off x="1390" y="1093"/>
              <a:ext cx="94" cy="1"/>
            </a:xfrm>
            <a:prstGeom prst="bentConnector3">
              <a:avLst>
                <a:gd name="adj1" fmla="val 49412"/>
              </a:avLst>
            </a:prstGeom>
            <a:noFill/>
            <a:ln w="28575">
              <a:solidFill>
                <a:schemeClr val="tx1"/>
              </a:solidFill>
              <a:miter lim="800000"/>
              <a:headEnd/>
              <a:tailEnd/>
            </a:ln>
            <a:extLst>
              <a:ext uri="{909E8E84-426E-40dd-AFC4-6F175D3DCCD1}">
                <a14:hiddenFill xmlns:a14="http://schemas.microsoft.com/office/drawing/2010/main" xmlns="">
                  <a:noFill/>
                </a14:hiddenFill>
              </a:ext>
            </a:extLst>
          </p:spPr>
        </p:cxnSp>
        <p:cxnSp>
          <p:nvCxnSpPr>
            <p:cNvPr id="326674" name="_s214023"/>
            <p:cNvCxnSpPr>
              <a:cxnSpLocks noChangeShapeType="1"/>
              <a:stCxn id="326676" idx="0"/>
              <a:endCxn id="326675" idx="2"/>
            </p:cNvCxnSpPr>
            <p:nvPr/>
          </p:nvCxnSpPr>
          <p:spPr bwMode="auto">
            <a:xfrm rot="-5400000">
              <a:off x="885" y="590"/>
              <a:ext cx="94" cy="1008"/>
            </a:xfrm>
            <a:prstGeom prst="bentConnector3">
              <a:avLst>
                <a:gd name="adj1" fmla="val 49412"/>
              </a:avLst>
            </a:prstGeom>
            <a:noFill/>
            <a:ln w="28575">
              <a:solidFill>
                <a:schemeClr val="tx1"/>
              </a:solidFill>
              <a:miter lim="800000"/>
              <a:headEnd/>
              <a:tailEnd/>
            </a:ln>
            <a:extLst>
              <a:ext uri="{909E8E84-426E-40dd-AFC4-6F175D3DCCD1}">
                <a14:hiddenFill xmlns:a14="http://schemas.microsoft.com/office/drawing/2010/main" xmlns="">
                  <a:noFill/>
                </a14:hiddenFill>
              </a:ext>
            </a:extLst>
          </p:spPr>
        </p:cxnSp>
        <p:sp>
          <p:nvSpPr>
            <p:cNvPr id="326675" name="_s214024"/>
            <p:cNvSpPr>
              <a:spLocks noChangeArrowheads="1"/>
            </p:cNvSpPr>
            <p:nvPr/>
          </p:nvSpPr>
          <p:spPr bwMode="auto">
            <a:xfrm>
              <a:off x="1004" y="642"/>
              <a:ext cx="864" cy="405"/>
            </a:xfrm>
            <a:prstGeom prst="roundRect">
              <a:avLst>
                <a:gd name="adj" fmla="val 16667"/>
              </a:avLst>
            </a:prstGeom>
            <a:solidFill>
              <a:srgbClr val="0000FF"/>
            </a:solidFill>
            <a:ln w="9525">
              <a:solidFill>
                <a:schemeClr val="tx1"/>
              </a:solidFill>
              <a:round/>
              <a:headEnd/>
              <a:tailEnd/>
            </a:ln>
          </p:spPr>
          <p:txBody>
            <a:bodyPr wrap="none" lIns="35876" tIns="17938" rIns="35876" bIns="17938" anchor="ctr"/>
            <a:lstStyle/>
            <a:p>
              <a:pPr algn="ctr" defTabSz="914400" fontAlgn="base">
                <a:spcBef>
                  <a:spcPct val="0"/>
                </a:spcBef>
                <a:spcAft>
                  <a:spcPct val="0"/>
                </a:spcAft>
              </a:pPr>
              <a:r>
                <a:rPr lang="en-US" altLang="zh-CN" sz="3200" b="1">
                  <a:solidFill>
                    <a:srgbClr val="FFFFFF"/>
                  </a:solidFill>
                  <a:latin typeface="Arial" charset="0"/>
                  <a:ea typeface="ＭＳ Ｐゴシック" charset="0"/>
                  <a:cs typeface="ＭＳ Ｐゴシック" charset="0"/>
                </a:rPr>
                <a:t>Abrahamic</a:t>
              </a:r>
            </a:p>
          </p:txBody>
        </p:sp>
        <p:sp>
          <p:nvSpPr>
            <p:cNvPr id="326676" name="_s214025"/>
            <p:cNvSpPr>
              <a:spLocks noChangeArrowheads="1"/>
            </p:cNvSpPr>
            <p:nvPr/>
          </p:nvSpPr>
          <p:spPr bwMode="auto">
            <a:xfrm>
              <a:off x="-5" y="1141"/>
              <a:ext cx="865" cy="407"/>
            </a:xfrm>
            <a:prstGeom prst="roundRect">
              <a:avLst>
                <a:gd name="adj" fmla="val 16667"/>
              </a:avLst>
            </a:prstGeom>
            <a:solidFill>
              <a:srgbClr val="0000FF"/>
            </a:solidFill>
            <a:ln w="9525">
              <a:solidFill>
                <a:schemeClr val="tx1"/>
              </a:solidFill>
              <a:round/>
              <a:headEnd/>
              <a:tailEnd/>
            </a:ln>
          </p:spPr>
          <p:txBody>
            <a:bodyPr wrap="none" lIns="39389" tIns="19695" rIns="39389" bIns="19695" anchor="ctr"/>
            <a:lstStyle/>
            <a:p>
              <a:pPr algn="ctr" defTabSz="914400" fontAlgn="base">
                <a:spcBef>
                  <a:spcPct val="0"/>
                </a:spcBef>
                <a:spcAft>
                  <a:spcPct val="0"/>
                </a:spcAft>
              </a:pPr>
              <a:r>
                <a:rPr lang="en-US" altLang="zh-CN" sz="3200" b="1">
                  <a:solidFill>
                    <a:srgbClr val="FFFFFF"/>
                  </a:solidFill>
                  <a:latin typeface="Arial" charset="0"/>
                  <a:ea typeface="ＭＳ Ｐゴシック" charset="0"/>
                  <a:cs typeface="ＭＳ Ｐゴシック" charset="0"/>
                </a:rPr>
                <a:t>Land</a:t>
              </a:r>
            </a:p>
          </p:txBody>
        </p:sp>
        <p:sp>
          <p:nvSpPr>
            <p:cNvPr id="326677" name="_s214026"/>
            <p:cNvSpPr>
              <a:spLocks noChangeArrowheads="1"/>
            </p:cNvSpPr>
            <p:nvPr/>
          </p:nvSpPr>
          <p:spPr bwMode="auto">
            <a:xfrm>
              <a:off x="1004" y="1141"/>
              <a:ext cx="865" cy="407"/>
            </a:xfrm>
            <a:prstGeom prst="roundRect">
              <a:avLst>
                <a:gd name="adj" fmla="val 16667"/>
              </a:avLst>
            </a:prstGeom>
            <a:solidFill>
              <a:srgbClr val="0000FF"/>
            </a:solidFill>
            <a:ln w="9525">
              <a:solidFill>
                <a:schemeClr val="tx1"/>
              </a:solidFill>
              <a:round/>
              <a:headEnd/>
              <a:tailEnd/>
            </a:ln>
          </p:spPr>
          <p:txBody>
            <a:bodyPr wrap="none" lIns="39389" tIns="19695" rIns="39389" bIns="19695" anchor="ctr"/>
            <a:lstStyle/>
            <a:p>
              <a:pPr algn="ctr" defTabSz="914400" fontAlgn="base">
                <a:spcBef>
                  <a:spcPct val="0"/>
                </a:spcBef>
                <a:spcAft>
                  <a:spcPct val="0"/>
                </a:spcAft>
              </a:pPr>
              <a:r>
                <a:rPr lang="en-US" altLang="zh-CN" sz="3200" b="1">
                  <a:solidFill>
                    <a:srgbClr val="FFFFFF"/>
                  </a:solidFill>
                  <a:latin typeface="Arial" charset="0"/>
                  <a:ea typeface="ＭＳ Ｐゴシック" charset="0"/>
                  <a:cs typeface="ＭＳ Ｐゴシック" charset="0"/>
                </a:rPr>
                <a:t>Davidic</a:t>
              </a:r>
            </a:p>
          </p:txBody>
        </p:sp>
        <p:sp>
          <p:nvSpPr>
            <p:cNvPr id="326678" name="_s214027"/>
            <p:cNvSpPr>
              <a:spLocks noChangeArrowheads="1"/>
            </p:cNvSpPr>
            <p:nvPr/>
          </p:nvSpPr>
          <p:spPr bwMode="auto">
            <a:xfrm>
              <a:off x="2013" y="1141"/>
              <a:ext cx="865" cy="407"/>
            </a:xfrm>
            <a:prstGeom prst="roundRect">
              <a:avLst>
                <a:gd name="adj" fmla="val 16667"/>
              </a:avLst>
            </a:prstGeom>
            <a:solidFill>
              <a:srgbClr val="0000FF"/>
            </a:solidFill>
            <a:ln w="9525">
              <a:solidFill>
                <a:schemeClr val="tx1"/>
              </a:solidFill>
              <a:round/>
              <a:headEnd/>
              <a:tailEnd/>
            </a:ln>
          </p:spPr>
          <p:txBody>
            <a:bodyPr wrap="none" lIns="39389" tIns="19695" rIns="39389" bIns="19695" anchor="ctr"/>
            <a:lstStyle/>
            <a:p>
              <a:pPr algn="ctr" defTabSz="914400" fontAlgn="base">
                <a:spcBef>
                  <a:spcPct val="0"/>
                </a:spcBef>
                <a:spcAft>
                  <a:spcPct val="0"/>
                </a:spcAft>
              </a:pPr>
              <a:r>
                <a:rPr lang="en-US" altLang="zh-CN" sz="3200" b="1">
                  <a:solidFill>
                    <a:srgbClr val="FFFFFF"/>
                  </a:solidFill>
                  <a:latin typeface="Arial" charset="0"/>
                  <a:ea typeface="ＭＳ Ｐゴシック" charset="0"/>
                  <a:cs typeface="ＭＳ Ｐゴシック" charset="0"/>
                </a:rPr>
                <a:t>New</a:t>
              </a:r>
            </a:p>
          </p:txBody>
        </p:sp>
      </p:grpSp>
      <p:graphicFrame>
        <p:nvGraphicFramePr>
          <p:cNvPr id="1186828" name="Group 12"/>
          <p:cNvGraphicFramePr>
            <a:graphicFrameLocks noGrp="1"/>
          </p:cNvGraphicFramePr>
          <p:nvPr/>
        </p:nvGraphicFramePr>
        <p:xfrm>
          <a:off x="76200" y="2895600"/>
          <a:ext cx="8915400" cy="2743200"/>
        </p:xfrm>
        <a:graphic>
          <a:graphicData uri="http://schemas.openxmlformats.org/drawingml/2006/table">
            <a:tbl>
              <a:tblPr/>
              <a:tblGrid>
                <a:gridCol w="2971800">
                  <a:extLst>
                    <a:ext uri="{9D8B030D-6E8A-4147-A177-3AD203B41FA5}">
                      <a16:colId xmlns:a16="http://schemas.microsoft.com/office/drawing/2014/main" val="20000"/>
                    </a:ext>
                  </a:extLst>
                </a:gridCol>
                <a:gridCol w="2971800">
                  <a:extLst>
                    <a:ext uri="{9D8B030D-6E8A-4147-A177-3AD203B41FA5}">
                      <a16:colId xmlns:a16="http://schemas.microsoft.com/office/drawing/2014/main" val="20001"/>
                    </a:ext>
                  </a:extLst>
                </a:gridCol>
                <a:gridCol w="2971800">
                  <a:extLst>
                    <a:ext uri="{9D8B030D-6E8A-4147-A177-3AD203B41FA5}">
                      <a16:colId xmlns:a16="http://schemas.microsoft.com/office/drawing/2014/main" val="20002"/>
                    </a:ext>
                  </a:extLst>
                </a:gridCol>
              </a:tblGrid>
              <a:tr h="9144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en-US" sz="3200" b="1" i="0" u="none" strike="noStrike" cap="none" normalizeH="0" baseline="0">
                          <a:ln>
                            <a:noFill/>
                          </a:ln>
                          <a:solidFill>
                            <a:schemeClr val="tx1"/>
                          </a:solidFill>
                          <a:effectLst>
                            <a:outerShdw blurRad="38100" dist="38100" dir="2700000" algn="tl">
                              <a:srgbClr val="010199"/>
                            </a:outerShdw>
                          </a:effectLst>
                          <a:latin typeface="Arial" charset="0"/>
                          <a:ea typeface="ＭＳ Ｐゴシック" charset="0"/>
                          <a:cs typeface="ＭＳ Ｐゴシック" charset="0"/>
                        </a:rPr>
                        <a:t>Land</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en-US" sz="3200" b="1" i="0" u="none" strike="noStrike" cap="none" normalizeH="0" baseline="0">
                          <a:ln>
                            <a:noFill/>
                          </a:ln>
                          <a:solidFill>
                            <a:schemeClr val="tx1"/>
                          </a:solidFill>
                          <a:effectLst>
                            <a:outerShdw blurRad="38100" dist="38100" dir="2700000" algn="tl">
                              <a:srgbClr val="010199"/>
                            </a:outerShdw>
                          </a:effectLst>
                          <a:latin typeface="Arial" charset="0"/>
                          <a:ea typeface="ＭＳ Ｐゴシック" charset="0"/>
                          <a:cs typeface="ＭＳ Ｐゴシック" charset="0"/>
                        </a:rPr>
                        <a:t>Seed</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en-US" sz="3200" b="1" i="0" u="none" strike="noStrike" cap="none" normalizeH="0" baseline="0">
                          <a:ln>
                            <a:noFill/>
                          </a:ln>
                          <a:solidFill>
                            <a:schemeClr val="tx1"/>
                          </a:solidFill>
                          <a:effectLst>
                            <a:outerShdw blurRad="38100" dist="38100" dir="2700000" algn="tl">
                              <a:srgbClr val="010199"/>
                            </a:outerShdw>
                          </a:effectLst>
                          <a:latin typeface="Arial" charset="0"/>
                          <a:ea typeface="ＭＳ Ｐゴシック" charset="0"/>
                          <a:cs typeface="ＭＳ Ｐゴシック" charset="0"/>
                        </a:rPr>
                        <a:t>Blessing</a:t>
                      </a: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9144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en-US" sz="3200" b="1" i="0" u="none" strike="noStrike" cap="none" normalizeH="0" baseline="0">
                          <a:ln>
                            <a:noFill/>
                          </a:ln>
                          <a:solidFill>
                            <a:schemeClr val="tx1"/>
                          </a:solidFill>
                          <a:effectLst>
                            <a:outerShdw blurRad="38100" dist="38100" dir="2700000" algn="tl">
                              <a:srgbClr val="010199"/>
                            </a:outerShdw>
                          </a:effectLst>
                          <a:latin typeface="Arial" charset="0"/>
                          <a:ea typeface="ＭＳ Ｐゴシック" charset="0"/>
                          <a:cs typeface="ＭＳ Ｐゴシック" charset="0"/>
                        </a:rPr>
                        <a:t>Physical</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en-US" sz="3200" b="1" i="0" u="none" strike="noStrike" cap="none" normalizeH="0" baseline="0">
                          <a:ln>
                            <a:noFill/>
                          </a:ln>
                          <a:solidFill>
                            <a:schemeClr val="tx1"/>
                          </a:solidFill>
                          <a:effectLst>
                            <a:outerShdw blurRad="38100" dist="38100" dir="2700000" algn="tl">
                              <a:srgbClr val="010199"/>
                            </a:outerShdw>
                          </a:effectLst>
                          <a:latin typeface="Arial" charset="0"/>
                          <a:ea typeface="ＭＳ Ｐゴシック" charset="0"/>
                          <a:cs typeface="ＭＳ Ｐゴシック" charset="0"/>
                        </a:rPr>
                        <a:t>Political</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en-US" sz="3200" b="1" i="0" u="none" strike="noStrike" cap="none" normalizeH="0" baseline="0">
                          <a:ln>
                            <a:noFill/>
                          </a:ln>
                          <a:solidFill>
                            <a:schemeClr val="tx1"/>
                          </a:solidFill>
                          <a:effectLst>
                            <a:outerShdw blurRad="38100" dist="38100" dir="2700000" algn="tl">
                              <a:srgbClr val="010199"/>
                            </a:outerShdw>
                          </a:effectLst>
                          <a:latin typeface="Arial" charset="0"/>
                          <a:ea typeface="ＭＳ Ｐゴシック" charset="0"/>
                          <a:cs typeface="ＭＳ Ｐゴシック" charset="0"/>
                        </a:rPr>
                        <a:t>Spiritual</a:t>
                      </a: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9144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en-US" sz="3200" b="1" i="0" u="none" strike="noStrike" cap="none" normalizeH="0" baseline="0">
                          <a:ln>
                            <a:noFill/>
                          </a:ln>
                          <a:solidFill>
                            <a:schemeClr val="tx1"/>
                          </a:solidFill>
                          <a:effectLst>
                            <a:outerShdw blurRad="38100" dist="38100" dir="2700000" algn="tl">
                              <a:srgbClr val="010199"/>
                            </a:outerShdw>
                          </a:effectLst>
                          <a:latin typeface="Arial" charset="0"/>
                          <a:ea typeface="ＭＳ Ｐゴシック" charset="0"/>
                          <a:cs typeface="ＭＳ Ｐゴシック" charset="0"/>
                        </a:rPr>
                        <a:t>Deut. 30</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en-US" sz="3200" b="1" i="0" u="none" strike="noStrike" cap="none" normalizeH="0" baseline="0">
                          <a:ln>
                            <a:noFill/>
                          </a:ln>
                          <a:solidFill>
                            <a:schemeClr val="tx1"/>
                          </a:solidFill>
                          <a:effectLst>
                            <a:outerShdw blurRad="38100" dist="38100" dir="2700000" algn="tl">
                              <a:srgbClr val="010199"/>
                            </a:outerShdw>
                          </a:effectLst>
                          <a:latin typeface="Arial" charset="0"/>
                          <a:ea typeface="ＭＳ Ｐゴシック" charset="0"/>
                          <a:cs typeface="ＭＳ Ｐゴシック" charset="0"/>
                        </a:rPr>
                        <a:t>2 Sam. 7</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en-US" sz="3200" b="1" i="0" u="none" strike="noStrike" cap="none" normalizeH="0" baseline="0">
                          <a:ln>
                            <a:noFill/>
                          </a:ln>
                          <a:solidFill>
                            <a:schemeClr val="tx1"/>
                          </a:solidFill>
                          <a:effectLst>
                            <a:outerShdw blurRad="38100" dist="38100" dir="2700000" algn="tl">
                              <a:srgbClr val="010199"/>
                            </a:outerShdw>
                          </a:effectLst>
                          <a:latin typeface="Arial" charset="0"/>
                          <a:ea typeface="ＭＳ Ｐゴシック" charset="0"/>
                          <a:cs typeface="ＭＳ Ｐゴシック" charset="0"/>
                        </a:rPr>
                        <a:t>Jer. 31</a:t>
                      </a: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bl>
          </a:graphicData>
        </a:graphic>
      </p:graphicFrame>
      <p:sp>
        <p:nvSpPr>
          <p:cNvPr id="326670" name="Text Box 32"/>
          <p:cNvSpPr txBox="1">
            <a:spLocks noChangeArrowheads="1"/>
          </p:cNvSpPr>
          <p:nvPr/>
        </p:nvSpPr>
        <p:spPr bwMode="auto">
          <a:xfrm>
            <a:off x="8496300" y="33338"/>
            <a:ext cx="576263"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altLang="zh-CN" b="1">
                <a:solidFill>
                  <a:srgbClr val="FFFFFF"/>
                </a:solidFill>
                <a:latin typeface="Tahoma" charset="0"/>
              </a:rPr>
              <a:t>60</a:t>
            </a:r>
          </a:p>
        </p:txBody>
      </p:sp>
    </p:spTree>
    <p:extLst>
      <p:ext uri="{BB962C8B-B14F-4D97-AF65-F5344CB8AC3E}">
        <p14:creationId xmlns:p14="http://schemas.microsoft.com/office/powerpoint/2010/main" val="34047495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1186828"/>
                                        </p:tgtEl>
                                        <p:attrNameLst>
                                          <p:attrName>style.visibility</p:attrName>
                                        </p:attrNameLst>
                                      </p:cBhvr>
                                      <p:to>
                                        <p:strVal val="visible"/>
                                      </p:to>
                                    </p:set>
                                    <p:animEffect transition="in" filter="dissolve">
                                      <p:cBhvr>
                                        <p:cTn id="15" dur="500"/>
                                        <p:tgtEl>
                                          <p:spTgt spid="11868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Dgm spid="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Genesis 16</a:t>
            </a:r>
          </a:p>
        </p:txBody>
      </p:sp>
    </p:spTree>
    <p:extLst>
      <p:ext uri="{BB962C8B-B14F-4D97-AF65-F5344CB8AC3E}">
        <p14:creationId xmlns:p14="http://schemas.microsoft.com/office/powerpoint/2010/main" val="79451987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64"/>
          <p:cNvSpPr>
            <a:spLocks noChangeArrowheads="1"/>
          </p:cNvSpPr>
          <p:nvPr/>
        </p:nvSpPr>
        <p:spPr bwMode="auto">
          <a:xfrm>
            <a:off x="0" y="0"/>
            <a:ext cx="9144000" cy="6858000"/>
          </a:xfrm>
          <a:prstGeom prst="rect">
            <a:avLst/>
          </a:prstGeom>
          <a:solidFill>
            <a:srgbClr val="F8E47F"/>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000000"/>
              </a:solidFill>
              <a:latin typeface="Arial" charset="0"/>
              <a:ea typeface="ＭＳ Ｐゴシック" charset="0"/>
              <a:cs typeface="ＭＳ Ｐゴシック" charset="0"/>
            </a:endParaRPr>
          </a:p>
        </p:txBody>
      </p:sp>
      <p:sp>
        <p:nvSpPr>
          <p:cNvPr id="412673" name="Rectangle 2"/>
          <p:cNvSpPr>
            <a:spLocks noGrp="1" noChangeArrowheads="1"/>
          </p:cNvSpPr>
          <p:nvPr>
            <p:ph type="title" idx="4294967295"/>
          </p:nvPr>
        </p:nvSpPr>
        <p:spPr>
          <a:xfrm>
            <a:off x="3276599" y="-505907"/>
            <a:ext cx="5800725" cy="487362"/>
          </a:xfrm>
        </p:spPr>
        <p:txBody>
          <a:bodyPr/>
          <a:lstStyle/>
          <a:p>
            <a:pPr eaLnBrk="1" hangingPunct="1"/>
            <a:r>
              <a:rPr lang="en-US" altLang="zh-CN" sz="2800" b="1" dirty="0">
                <a:solidFill>
                  <a:schemeClr val="tx1"/>
                </a:solidFill>
                <a:latin typeface="Arial" charset="0"/>
                <a:ea typeface="ＭＳ Ｐゴシック" charset="0"/>
              </a:rPr>
              <a:t>Patriarchal Family Tree</a:t>
            </a:r>
          </a:p>
        </p:txBody>
      </p:sp>
      <p:sp>
        <p:nvSpPr>
          <p:cNvPr id="412675" name="Text Box 3"/>
          <p:cNvSpPr txBox="1">
            <a:spLocks noChangeArrowheads="1"/>
          </p:cNvSpPr>
          <p:nvPr/>
        </p:nvSpPr>
        <p:spPr bwMode="auto">
          <a:xfrm>
            <a:off x="3657600" y="64218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a:solidFill>
                  <a:srgbClr val="007000"/>
                </a:solidFill>
                <a:cs typeface="Arial" charset="0"/>
              </a:rPr>
              <a:t>Terah</a:t>
            </a:r>
          </a:p>
        </p:txBody>
      </p:sp>
      <p:sp>
        <p:nvSpPr>
          <p:cNvPr id="412676" name="Text Box 4"/>
          <p:cNvSpPr txBox="1">
            <a:spLocks noChangeArrowheads="1"/>
          </p:cNvSpPr>
          <p:nvPr/>
        </p:nvSpPr>
        <p:spPr bwMode="auto">
          <a:xfrm>
            <a:off x="1028700" y="125178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a:solidFill>
                  <a:srgbClr val="000000"/>
                </a:solidFill>
                <a:cs typeface="Arial" charset="0"/>
              </a:rPr>
              <a:t>Haran</a:t>
            </a:r>
          </a:p>
        </p:txBody>
      </p:sp>
      <p:sp>
        <p:nvSpPr>
          <p:cNvPr id="412677" name="Text Box 5"/>
          <p:cNvSpPr txBox="1">
            <a:spLocks noChangeArrowheads="1"/>
          </p:cNvSpPr>
          <p:nvPr/>
        </p:nvSpPr>
        <p:spPr bwMode="auto">
          <a:xfrm>
            <a:off x="3657600" y="125178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a:solidFill>
                  <a:srgbClr val="000000"/>
                </a:solidFill>
                <a:cs typeface="Arial" charset="0"/>
              </a:rPr>
              <a:t>Nahor</a:t>
            </a:r>
          </a:p>
        </p:txBody>
      </p:sp>
      <p:sp>
        <p:nvSpPr>
          <p:cNvPr id="412678" name="Text Box 6"/>
          <p:cNvSpPr txBox="1">
            <a:spLocks noChangeArrowheads="1"/>
          </p:cNvSpPr>
          <p:nvPr/>
        </p:nvSpPr>
        <p:spPr bwMode="auto">
          <a:xfrm>
            <a:off x="6400800" y="1251780"/>
            <a:ext cx="1828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a:solidFill>
                  <a:srgbClr val="007000"/>
                </a:solidFill>
                <a:cs typeface="Arial" charset="0"/>
              </a:rPr>
              <a:t>Abraham</a:t>
            </a:r>
            <a:endParaRPr lang="en-US" altLang="zh-CN" b="1">
              <a:solidFill>
                <a:srgbClr val="009900"/>
              </a:solidFill>
              <a:cs typeface="Arial" charset="0"/>
            </a:endParaRPr>
          </a:p>
        </p:txBody>
      </p:sp>
      <p:sp>
        <p:nvSpPr>
          <p:cNvPr id="412679" name="Text Box 7"/>
          <p:cNvSpPr txBox="1">
            <a:spLocks noChangeArrowheads="1"/>
          </p:cNvSpPr>
          <p:nvPr/>
        </p:nvSpPr>
        <p:spPr bwMode="auto">
          <a:xfrm>
            <a:off x="914400" y="2013780"/>
            <a:ext cx="10287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a:solidFill>
                  <a:srgbClr val="000000"/>
                </a:solidFill>
                <a:cs typeface="Arial" charset="0"/>
              </a:rPr>
              <a:t>Lot</a:t>
            </a:r>
          </a:p>
        </p:txBody>
      </p:sp>
      <p:sp>
        <p:nvSpPr>
          <p:cNvPr id="412680" name="Text Box 8"/>
          <p:cNvSpPr txBox="1">
            <a:spLocks noChangeArrowheads="1"/>
          </p:cNvSpPr>
          <p:nvPr/>
        </p:nvSpPr>
        <p:spPr bwMode="auto">
          <a:xfrm>
            <a:off x="3505200" y="1937580"/>
            <a:ext cx="1371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a:solidFill>
                  <a:srgbClr val="000000"/>
                </a:solidFill>
                <a:cs typeface="Arial" charset="0"/>
              </a:rPr>
              <a:t>Bethuel</a:t>
            </a:r>
          </a:p>
        </p:txBody>
      </p:sp>
      <p:sp>
        <p:nvSpPr>
          <p:cNvPr id="412681" name="Text Box 9"/>
          <p:cNvSpPr txBox="1">
            <a:spLocks noChangeArrowheads="1"/>
          </p:cNvSpPr>
          <p:nvPr/>
        </p:nvSpPr>
        <p:spPr bwMode="auto">
          <a:xfrm>
            <a:off x="5257800" y="2020130"/>
            <a:ext cx="1752600" cy="83185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dirty="0">
                <a:solidFill>
                  <a:srgbClr val="FF33CC"/>
                </a:solidFill>
                <a:cs typeface="Arial" charset="0"/>
              </a:rPr>
              <a:t>(of Hagar) </a:t>
            </a:r>
            <a:r>
              <a:rPr lang="en-US" altLang="zh-CN" b="1" dirty="0">
                <a:solidFill>
                  <a:srgbClr val="000000"/>
                </a:solidFill>
                <a:cs typeface="Arial" charset="0"/>
              </a:rPr>
              <a:t>Ishmael</a:t>
            </a:r>
          </a:p>
        </p:txBody>
      </p:sp>
      <p:sp>
        <p:nvSpPr>
          <p:cNvPr id="412682" name="Text Box 10"/>
          <p:cNvSpPr txBox="1">
            <a:spLocks noChangeArrowheads="1"/>
          </p:cNvSpPr>
          <p:nvPr/>
        </p:nvSpPr>
        <p:spPr bwMode="auto">
          <a:xfrm>
            <a:off x="7162800" y="2020130"/>
            <a:ext cx="1752600" cy="83185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altLang="zh-CN" b="1">
                <a:solidFill>
                  <a:srgbClr val="FF33CC"/>
                </a:solidFill>
                <a:cs typeface="Arial" charset="0"/>
              </a:rPr>
              <a:t>(of Sarah) </a:t>
            </a:r>
            <a:r>
              <a:rPr lang="en-US" altLang="zh-CN" b="1">
                <a:solidFill>
                  <a:srgbClr val="007000"/>
                </a:solidFill>
                <a:cs typeface="Arial" charset="0"/>
              </a:rPr>
              <a:t>Isaac</a:t>
            </a:r>
            <a:endParaRPr lang="en-US" altLang="zh-CN" b="1">
              <a:solidFill>
                <a:srgbClr val="009900"/>
              </a:solidFill>
              <a:cs typeface="Arial" charset="0"/>
            </a:endParaRPr>
          </a:p>
        </p:txBody>
      </p:sp>
      <p:sp>
        <p:nvSpPr>
          <p:cNvPr id="412691" name="Line 19"/>
          <p:cNvSpPr>
            <a:spLocks noChangeShapeType="1"/>
          </p:cNvSpPr>
          <p:nvPr/>
        </p:nvSpPr>
        <p:spPr bwMode="auto">
          <a:xfrm>
            <a:off x="1447800" y="1175580"/>
            <a:ext cx="57912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692" name="Line 20"/>
          <p:cNvSpPr>
            <a:spLocks noChangeShapeType="1"/>
          </p:cNvSpPr>
          <p:nvPr/>
        </p:nvSpPr>
        <p:spPr bwMode="auto">
          <a:xfrm rot="-5400000">
            <a:off x="1333500" y="12898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693" name="Line 21"/>
          <p:cNvSpPr>
            <a:spLocks noChangeShapeType="1"/>
          </p:cNvSpPr>
          <p:nvPr/>
        </p:nvSpPr>
        <p:spPr bwMode="auto">
          <a:xfrm rot="-5400000">
            <a:off x="7124700" y="12898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694" name="Line 22"/>
          <p:cNvSpPr>
            <a:spLocks noChangeShapeType="1"/>
          </p:cNvSpPr>
          <p:nvPr/>
        </p:nvSpPr>
        <p:spPr bwMode="auto">
          <a:xfrm rot="-5400000">
            <a:off x="4038600" y="1175580"/>
            <a:ext cx="3048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695" name="Line 23"/>
          <p:cNvSpPr>
            <a:spLocks noChangeShapeType="1"/>
          </p:cNvSpPr>
          <p:nvPr/>
        </p:nvSpPr>
        <p:spPr bwMode="auto">
          <a:xfrm rot="-5400000">
            <a:off x="1257300" y="1899480"/>
            <a:ext cx="3810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696" name="Line 24"/>
          <p:cNvSpPr>
            <a:spLocks noChangeShapeType="1"/>
          </p:cNvSpPr>
          <p:nvPr/>
        </p:nvSpPr>
        <p:spPr bwMode="auto">
          <a:xfrm rot="-5400000">
            <a:off x="4038600" y="1861380"/>
            <a:ext cx="3048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697" name="Line 25"/>
          <p:cNvSpPr>
            <a:spLocks noChangeShapeType="1"/>
          </p:cNvSpPr>
          <p:nvPr/>
        </p:nvSpPr>
        <p:spPr bwMode="auto">
          <a:xfrm>
            <a:off x="5943600" y="1785180"/>
            <a:ext cx="2438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698" name="Line 26"/>
          <p:cNvSpPr>
            <a:spLocks noChangeShapeType="1"/>
          </p:cNvSpPr>
          <p:nvPr/>
        </p:nvSpPr>
        <p:spPr bwMode="auto">
          <a:xfrm rot="-5400000">
            <a:off x="5829300" y="18994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699" name="Line 27"/>
          <p:cNvSpPr>
            <a:spLocks noChangeShapeType="1"/>
          </p:cNvSpPr>
          <p:nvPr/>
        </p:nvSpPr>
        <p:spPr bwMode="auto">
          <a:xfrm rot="-5400000">
            <a:off x="8267700" y="18994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00" name="Line 28"/>
          <p:cNvSpPr>
            <a:spLocks noChangeShapeType="1"/>
          </p:cNvSpPr>
          <p:nvPr/>
        </p:nvSpPr>
        <p:spPr bwMode="auto">
          <a:xfrm rot="5400000" flipH="1">
            <a:off x="7162800" y="1708980"/>
            <a:ext cx="152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12720" name="WordArt 57"/>
          <p:cNvSpPr>
            <a:spLocks noChangeArrowheads="1" noChangeShapeType="1" noTextEdit="1"/>
          </p:cNvSpPr>
          <p:nvPr/>
        </p:nvSpPr>
        <p:spPr bwMode="auto">
          <a:xfrm>
            <a:off x="76200" y="-38100"/>
            <a:ext cx="4318000" cy="1257300"/>
          </a:xfrm>
          <a:prstGeom prst="rect">
            <a:avLst/>
          </a:prstGeom>
        </p:spPr>
        <p:txBody>
          <a:bodyPr wrap="none" fromWordArt="1">
            <a:prstTxWarp prst="textSlantUp">
              <a:avLst>
                <a:gd name="adj" fmla="val 32056"/>
              </a:avLst>
            </a:prstTxWarp>
          </a:bodyPr>
          <a:lstStyle/>
          <a:p>
            <a:pPr algn="ctr" defTabSz="914400" eaLnBrk="0" fontAlgn="base" hangingPunct="0">
              <a:spcBef>
                <a:spcPct val="0"/>
              </a:spcBef>
              <a:spcAft>
                <a:spcPct val="0"/>
              </a:spcAft>
            </a:pPr>
            <a:r>
              <a:rPr 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rPr>
              <a:t>Patriarchal Family Tree</a:t>
            </a:r>
          </a:p>
        </p:txBody>
      </p:sp>
      <p:sp>
        <p:nvSpPr>
          <p:cNvPr id="412724" name="Text Box 61"/>
          <p:cNvSpPr txBox="1">
            <a:spLocks noChangeArrowheads="1"/>
          </p:cNvSpPr>
          <p:nvPr/>
        </p:nvSpPr>
        <p:spPr bwMode="auto">
          <a:xfrm>
            <a:off x="8553450" y="39688"/>
            <a:ext cx="5238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altLang="zh-CN" b="1">
                <a:solidFill>
                  <a:srgbClr val="000000"/>
                </a:solidFill>
                <a:cs typeface="Arial" charset="0"/>
              </a:rPr>
              <a:t>91</a:t>
            </a:r>
          </a:p>
        </p:txBody>
      </p:sp>
      <p:sp>
        <p:nvSpPr>
          <p:cNvPr id="31" name="Rectangle 4"/>
          <p:cNvSpPr txBox="1">
            <a:spLocks noChangeArrowheads="1"/>
          </p:cNvSpPr>
          <p:nvPr/>
        </p:nvSpPr>
        <p:spPr bwMode="auto">
          <a:xfrm>
            <a:off x="0" y="5953125"/>
            <a:ext cx="9144000" cy="904875"/>
          </a:xfrm>
          <a:prstGeom prst="rect">
            <a:avLst/>
          </a:prstGeom>
          <a:solidFill>
            <a:schemeClr val="tx1"/>
          </a:solidFill>
          <a:ln w="12700">
            <a:noFill/>
            <a:miter lim="800000"/>
            <a:headEnd/>
            <a:tailEnd/>
          </a:ln>
          <a:effectLst>
            <a:outerShdw blurRad="63500" dist="38099" dir="2700000" algn="ctr" rotWithShape="0">
              <a:srgbClr val="000000">
                <a:alpha val="74998"/>
              </a:srgbClr>
            </a:outerShdw>
          </a:effectLst>
        </p:spPr>
        <p:txBody>
          <a:bodyPr lIns="90488" tIns="44450" rIns="90488" bIns="44450" anchor="ctr"/>
          <a:lstStyle/>
          <a:p>
            <a:pPr algn="ctr" defTabSz="914400" eaLnBrk="0" fontAlgn="base" hangingPunct="0">
              <a:spcBef>
                <a:spcPct val="20000"/>
              </a:spcBef>
              <a:spcAft>
                <a:spcPct val="0"/>
              </a:spcAft>
              <a:buClr>
                <a:srgbClr val="000000"/>
              </a:buClr>
              <a:buSzPct val="75000"/>
              <a:defRPr/>
            </a:pPr>
            <a:r>
              <a:rPr lang="en-US" sz="3200" b="1" kern="0" dirty="0">
                <a:solidFill>
                  <a:srgbClr val="FFFFFF"/>
                </a:solidFill>
                <a:latin typeface="Arial"/>
                <a:ea typeface="ＭＳ Ｐゴシック" pitchFamily="-112" charset="-128"/>
                <a:cs typeface="Arial"/>
              </a:rPr>
              <a:t>A Carnal Plan (Genesis 16)</a:t>
            </a:r>
          </a:p>
        </p:txBody>
      </p:sp>
    </p:spTree>
    <p:extLst>
      <p:ext uri="{BB962C8B-B14F-4D97-AF65-F5344CB8AC3E}">
        <p14:creationId xmlns:p14="http://schemas.microsoft.com/office/powerpoint/2010/main" val="55476902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773132"/>
            <a:ext cx="9144000" cy="967393"/>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No Son of the Promise</a:t>
            </a:r>
          </a:p>
        </p:txBody>
      </p:sp>
      <p:pic>
        <p:nvPicPr>
          <p:cNvPr id="3" name="Picture 2"/>
          <p:cNvPicPr>
            <a:picLocks noChangeAspect="1"/>
          </p:cNvPicPr>
          <p:nvPr/>
        </p:nvPicPr>
        <p:blipFill>
          <a:blip r:embed="rId3"/>
          <a:stretch>
            <a:fillRect/>
          </a:stretch>
        </p:blipFill>
        <p:spPr>
          <a:xfrm>
            <a:off x="0" y="884768"/>
            <a:ext cx="9144000" cy="4748185"/>
          </a:xfrm>
          <a:prstGeom prst="rect">
            <a:avLst/>
          </a:prstGeom>
        </p:spPr>
      </p:pic>
    </p:spTree>
    <p:extLst>
      <p:ext uri="{BB962C8B-B14F-4D97-AF65-F5344CB8AC3E}">
        <p14:creationId xmlns:p14="http://schemas.microsoft.com/office/powerpoint/2010/main" val="349604580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773132"/>
            <a:ext cx="9144000" cy="967393"/>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Sarah &amp; Hagar</a:t>
            </a:r>
          </a:p>
        </p:txBody>
      </p:sp>
      <p:pic>
        <p:nvPicPr>
          <p:cNvPr id="2" name="Picture 1"/>
          <p:cNvPicPr>
            <a:picLocks noChangeAspect="1"/>
          </p:cNvPicPr>
          <p:nvPr/>
        </p:nvPicPr>
        <p:blipFill>
          <a:blip r:embed="rId3"/>
          <a:stretch>
            <a:fillRect/>
          </a:stretch>
        </p:blipFill>
        <p:spPr>
          <a:xfrm>
            <a:off x="0" y="392288"/>
            <a:ext cx="9144000" cy="5265420"/>
          </a:xfrm>
          <a:prstGeom prst="rect">
            <a:avLst/>
          </a:prstGeom>
        </p:spPr>
      </p:pic>
    </p:spTree>
    <p:extLst>
      <p:ext uri="{BB962C8B-B14F-4D97-AF65-F5344CB8AC3E}">
        <p14:creationId xmlns:p14="http://schemas.microsoft.com/office/powerpoint/2010/main" val="99194864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773132"/>
            <a:ext cx="9144000" cy="967393"/>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Abraham &amp; Hagar</a:t>
            </a:r>
          </a:p>
        </p:txBody>
      </p:sp>
      <p:pic>
        <p:nvPicPr>
          <p:cNvPr id="3" name="Picture 2"/>
          <p:cNvPicPr>
            <a:picLocks noChangeAspect="1"/>
          </p:cNvPicPr>
          <p:nvPr/>
        </p:nvPicPr>
        <p:blipFill>
          <a:blip r:embed="rId3"/>
          <a:stretch>
            <a:fillRect/>
          </a:stretch>
        </p:blipFill>
        <p:spPr>
          <a:xfrm>
            <a:off x="88900" y="1532467"/>
            <a:ext cx="2108200" cy="3187700"/>
          </a:xfrm>
          <a:prstGeom prst="rect">
            <a:avLst/>
          </a:prstGeom>
        </p:spPr>
      </p:pic>
    </p:spTree>
    <p:extLst>
      <p:ext uri="{BB962C8B-B14F-4D97-AF65-F5344CB8AC3E}">
        <p14:creationId xmlns:p14="http://schemas.microsoft.com/office/powerpoint/2010/main" val="352014262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773132"/>
            <a:ext cx="9144000" cy="967393"/>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Ishmael &amp; Hagar</a:t>
            </a:r>
          </a:p>
        </p:txBody>
      </p:sp>
      <p:pic>
        <p:nvPicPr>
          <p:cNvPr id="2" name="Picture 1"/>
          <p:cNvPicPr>
            <a:picLocks noChangeAspect="1"/>
          </p:cNvPicPr>
          <p:nvPr/>
        </p:nvPicPr>
        <p:blipFill>
          <a:blip r:embed="rId3"/>
          <a:stretch>
            <a:fillRect/>
          </a:stretch>
        </p:blipFill>
        <p:spPr>
          <a:xfrm>
            <a:off x="0" y="687211"/>
            <a:ext cx="9144000" cy="4748185"/>
          </a:xfrm>
          <a:prstGeom prst="rect">
            <a:avLst/>
          </a:prstGeom>
        </p:spPr>
      </p:pic>
    </p:spTree>
    <p:extLst>
      <p:ext uri="{BB962C8B-B14F-4D97-AF65-F5344CB8AC3E}">
        <p14:creationId xmlns:p14="http://schemas.microsoft.com/office/powerpoint/2010/main" val="35598530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Where was Israel?</a:t>
            </a:r>
          </a:p>
        </p:txBody>
      </p:sp>
      <p:pic>
        <p:nvPicPr>
          <p:cNvPr id="2" name="Picture 1"/>
          <p:cNvPicPr>
            <a:picLocks noChangeAspect="1"/>
          </p:cNvPicPr>
          <p:nvPr/>
        </p:nvPicPr>
        <p:blipFill>
          <a:blip r:embed="rId3"/>
          <a:stretch>
            <a:fillRect/>
          </a:stretch>
        </p:blipFill>
        <p:spPr>
          <a:xfrm>
            <a:off x="1171222" y="1354665"/>
            <a:ext cx="6674556" cy="5005917"/>
          </a:xfrm>
          <a:prstGeom prst="rect">
            <a:avLst/>
          </a:prstGeom>
        </p:spPr>
      </p:pic>
    </p:spTree>
    <p:extLst>
      <p:ext uri="{BB962C8B-B14F-4D97-AF65-F5344CB8AC3E}">
        <p14:creationId xmlns:p14="http://schemas.microsoft.com/office/powerpoint/2010/main" val="245086321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Genesis 18</a:t>
            </a:r>
          </a:p>
        </p:txBody>
      </p:sp>
    </p:spTree>
    <p:extLst>
      <p:ext uri="{BB962C8B-B14F-4D97-AF65-F5344CB8AC3E}">
        <p14:creationId xmlns:p14="http://schemas.microsoft.com/office/powerpoint/2010/main" val="171657577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03200" y="0"/>
            <a:ext cx="8736255" cy="6858000"/>
          </a:xfrm>
          <a:prstGeom prst="rect">
            <a:avLst/>
          </a:prstGeom>
        </p:spPr>
      </p:pic>
      <p:sp>
        <p:nvSpPr>
          <p:cNvPr id="900098" name="Rectangle 2"/>
          <p:cNvSpPr>
            <a:spLocks noGrp="1" noChangeArrowheads="1"/>
          </p:cNvSpPr>
          <p:nvPr>
            <p:ph type="ctrTitle"/>
          </p:nvPr>
        </p:nvSpPr>
        <p:spPr>
          <a:xfrm>
            <a:off x="0" y="5009444"/>
            <a:ext cx="9144000" cy="1731081"/>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Abraham &amp; Three Guests (Genesis 18)</a:t>
            </a:r>
          </a:p>
        </p:txBody>
      </p:sp>
    </p:spTree>
    <p:extLst>
      <p:ext uri="{BB962C8B-B14F-4D97-AF65-F5344CB8AC3E}">
        <p14:creationId xmlns:p14="http://schemas.microsoft.com/office/powerpoint/2010/main" val="118769744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Genesis 19</a:t>
            </a:r>
          </a:p>
        </p:txBody>
      </p:sp>
    </p:spTree>
    <p:extLst>
      <p:ext uri="{BB962C8B-B14F-4D97-AF65-F5344CB8AC3E}">
        <p14:creationId xmlns:p14="http://schemas.microsoft.com/office/powerpoint/2010/main" val="214683162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9144000" cy="6863329"/>
          </a:xfrm>
          <a:prstGeom prst="rect">
            <a:avLst/>
          </a:prstGeom>
        </p:spPr>
      </p:pic>
      <p:sp>
        <p:nvSpPr>
          <p:cNvPr id="900098" name="Rectangle 2"/>
          <p:cNvSpPr>
            <a:spLocks noGrp="1" noChangeArrowheads="1"/>
          </p:cNvSpPr>
          <p:nvPr>
            <p:ph type="ctrTitle"/>
          </p:nvPr>
        </p:nvSpPr>
        <p:spPr>
          <a:xfrm>
            <a:off x="0" y="5773132"/>
            <a:ext cx="9144000" cy="967393"/>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The Destruction of Sodom</a:t>
            </a:r>
          </a:p>
        </p:txBody>
      </p:sp>
    </p:spTree>
    <p:extLst>
      <p:ext uri="{BB962C8B-B14F-4D97-AF65-F5344CB8AC3E}">
        <p14:creationId xmlns:p14="http://schemas.microsoft.com/office/powerpoint/2010/main" val="17967390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Genesis 20</a:t>
            </a:r>
          </a:p>
        </p:txBody>
      </p:sp>
    </p:spTree>
    <p:extLst>
      <p:ext uri="{BB962C8B-B14F-4D97-AF65-F5344CB8AC3E}">
        <p14:creationId xmlns:p14="http://schemas.microsoft.com/office/powerpoint/2010/main" val="293325921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773132"/>
            <a:ext cx="9144000" cy="967393"/>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Abimelech, Sarah &amp; Abraham</a:t>
            </a:r>
          </a:p>
        </p:txBody>
      </p:sp>
      <p:pic>
        <p:nvPicPr>
          <p:cNvPr id="2" name="Picture 1"/>
          <p:cNvPicPr>
            <a:picLocks noChangeAspect="1"/>
          </p:cNvPicPr>
          <p:nvPr/>
        </p:nvPicPr>
        <p:blipFill>
          <a:blip r:embed="rId3"/>
          <a:stretch>
            <a:fillRect/>
          </a:stretch>
        </p:blipFill>
        <p:spPr>
          <a:xfrm>
            <a:off x="0" y="654366"/>
            <a:ext cx="9144000" cy="5143500"/>
          </a:xfrm>
          <a:prstGeom prst="rect">
            <a:avLst/>
          </a:prstGeom>
        </p:spPr>
      </p:pic>
    </p:spTree>
    <p:extLst>
      <p:ext uri="{BB962C8B-B14F-4D97-AF65-F5344CB8AC3E}">
        <p14:creationId xmlns:p14="http://schemas.microsoft.com/office/powerpoint/2010/main" val="170562140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400"/>
            <a:ext cx="9144000" cy="2401888"/>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Genesis 29</a:t>
            </a:r>
          </a:p>
        </p:txBody>
      </p:sp>
    </p:spTree>
    <p:extLst>
      <p:ext uri="{BB962C8B-B14F-4D97-AF65-F5344CB8AC3E}">
        <p14:creationId xmlns:p14="http://schemas.microsoft.com/office/powerpoint/2010/main" val="158053687"/>
      </p:ext>
    </p:extLst>
  </p:cSld>
  <p:clrMapOvr>
    <a:overrideClrMapping bg1="lt1" tx1="dk1" bg2="lt2" tx2="dk2" accent1="accent1" accent2="accent2" accent3="accent3" accent4="accent4" accent5="accent5" accent6="accent6" hlink="hlink" folHlink="folHlink"/>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srcRect t="3290" b="8764"/>
          <a:stretch/>
        </p:blipFill>
        <p:spPr bwMode="auto">
          <a:xfrm>
            <a:off x="3308" y="55414"/>
            <a:ext cx="9102792" cy="4031673"/>
          </a:xfrm>
          <a:prstGeom prst="rect">
            <a:avLst/>
          </a:prstGeom>
          <a:noFill/>
          <a:ln w="9525">
            <a:noFill/>
            <a:miter lim="800000"/>
            <a:headEnd/>
            <a:tailEnd/>
          </a:ln>
        </p:spPr>
      </p:pic>
      <p:sp>
        <p:nvSpPr>
          <p:cNvPr id="5" name="Subtitle 4"/>
          <p:cNvSpPr>
            <a:spLocks noGrp="1"/>
          </p:cNvSpPr>
          <p:nvPr>
            <p:ph type="subTitle" idx="1"/>
          </p:nvPr>
        </p:nvSpPr>
        <p:spPr>
          <a:xfrm>
            <a:off x="0" y="5511800"/>
            <a:ext cx="9144000" cy="685800"/>
          </a:xfrm>
        </p:spPr>
        <p:txBody>
          <a:bodyPr>
            <a:normAutofit fontScale="92500"/>
          </a:bodyPr>
          <a:lstStyle/>
          <a:p>
            <a:r>
              <a:rPr lang="en-US" sz="4000" b="1" dirty="0">
                <a:solidFill>
                  <a:srgbClr val="FF0000"/>
                </a:solidFill>
              </a:rPr>
              <a:t>Warning: This Section (sex-shun?) is Rated R</a:t>
            </a:r>
          </a:p>
        </p:txBody>
      </p:sp>
      <p:sp>
        <p:nvSpPr>
          <p:cNvPr id="6" name="Subtitle 4"/>
          <p:cNvSpPr txBox="1">
            <a:spLocks/>
          </p:cNvSpPr>
          <p:nvPr/>
        </p:nvSpPr>
        <p:spPr>
          <a:xfrm>
            <a:off x="0" y="6248400"/>
            <a:ext cx="9220200" cy="685800"/>
          </a:xfrm>
          <a:prstGeom prst="rect">
            <a:avLst/>
          </a:prstGeom>
          <a:solidFill>
            <a:schemeClr val="tx1"/>
          </a:solidFill>
        </p:spPr>
        <p:txBody>
          <a:bodyPr vert="horz" lIns="91440" tIns="45720" rIns="91440" bIns="45720" rtlCol="0" anchor="ctr">
            <a:normAutofit fontScale="925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2800" b="1" dirty="0">
                <a:solidFill>
                  <a:prstClr val="white"/>
                </a:solidFill>
                <a:latin typeface="Calibri"/>
              </a:rPr>
              <a:t>Adapted from David Turner • </a:t>
            </a:r>
            <a:r>
              <a:rPr lang="en-US" sz="2800" b="1" dirty="0" err="1">
                <a:solidFill>
                  <a:prstClr val="white"/>
                </a:solidFill>
                <a:latin typeface="Calibri"/>
              </a:rPr>
              <a:t>bibleguy.org</a:t>
            </a:r>
            <a:r>
              <a:rPr lang="en-US" sz="2800" b="1" dirty="0">
                <a:solidFill>
                  <a:prstClr val="white"/>
                </a:solidFill>
                <a:latin typeface="Calibri"/>
              </a:rPr>
              <a:t> (used with permission) </a:t>
            </a:r>
          </a:p>
        </p:txBody>
      </p:sp>
      <p:sp>
        <p:nvSpPr>
          <p:cNvPr id="2" name="Title 1"/>
          <p:cNvSpPr>
            <a:spLocks noGrp="1"/>
          </p:cNvSpPr>
          <p:nvPr>
            <p:ph type="ctrTitle"/>
          </p:nvPr>
        </p:nvSpPr>
        <p:spPr>
          <a:xfrm>
            <a:off x="-1" y="4791365"/>
            <a:ext cx="9102791" cy="609600"/>
          </a:xfrm>
        </p:spPr>
        <p:txBody>
          <a:bodyPr>
            <a:normAutofit fontScale="90000"/>
          </a:bodyPr>
          <a:lstStyle/>
          <a:p>
            <a:r>
              <a:rPr lang="en-US" dirty="0">
                <a:solidFill>
                  <a:schemeClr val="tx1"/>
                </a:solidFill>
                <a:effectLst/>
              </a:rPr>
              <a:t>(Genesis 29:31–30:24)</a:t>
            </a:r>
          </a:p>
        </p:txBody>
      </p:sp>
    </p:spTree>
    <p:extLst>
      <p:ext uri="{BB962C8B-B14F-4D97-AF65-F5344CB8AC3E}">
        <p14:creationId xmlns:p14="http://schemas.microsoft.com/office/powerpoint/2010/main" val="3705849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771928" y="3763767"/>
            <a:ext cx="5637425" cy="727806"/>
          </a:xfrm>
        </p:spPr>
        <p:txBody>
          <a:bodyPr vert="horz" lIns="91440" tIns="45720" rIns="91440" bIns="45720" rtlCol="0">
            <a:noAutofit/>
          </a:bodyPr>
          <a:lstStyle/>
          <a:p>
            <a:pPr>
              <a:spcBef>
                <a:spcPct val="20000"/>
              </a:spcBef>
              <a:buFont typeface="Arial" pitchFamily="34" charset="0"/>
            </a:pPr>
            <a:r>
              <a:rPr lang="en-US" sz="4800" dirty="0">
                <a:solidFill>
                  <a:schemeClr val="tx1"/>
                </a:solidFill>
                <a:effectLst/>
                <a:latin typeface="+mn-lt"/>
                <a:ea typeface="+mn-ea"/>
                <a:cs typeface="+mn-cs"/>
              </a:rPr>
              <a:t>Jacob</a:t>
            </a:r>
            <a:r>
              <a:rPr lang="mr-IN" sz="4800" dirty="0">
                <a:solidFill>
                  <a:schemeClr val="tx1"/>
                </a:solidFill>
                <a:effectLst/>
                <a:latin typeface="+mn-lt"/>
                <a:ea typeface="+mn-ea"/>
                <a:cs typeface="+mn-cs"/>
              </a:rPr>
              <a:t>'</a:t>
            </a:r>
            <a:r>
              <a:rPr lang="en-US" sz="4800" dirty="0">
                <a:solidFill>
                  <a:schemeClr val="tx1"/>
                </a:solidFill>
                <a:effectLst/>
                <a:latin typeface="+mn-lt"/>
                <a:ea typeface="+mn-ea"/>
                <a:cs typeface="+mn-cs"/>
              </a:rPr>
              <a:t>s</a:t>
            </a:r>
          </a:p>
        </p:txBody>
      </p:sp>
      <p:sp>
        <p:nvSpPr>
          <p:cNvPr id="3" name="Subtitle 2"/>
          <p:cNvSpPr>
            <a:spLocks noGrp="1"/>
          </p:cNvSpPr>
          <p:nvPr>
            <p:ph type="subTitle" idx="1"/>
          </p:nvPr>
        </p:nvSpPr>
        <p:spPr>
          <a:xfrm>
            <a:off x="1390242" y="6123715"/>
            <a:ext cx="6400800" cy="609600"/>
          </a:xfrm>
        </p:spPr>
        <p:txBody>
          <a:bodyPr/>
          <a:lstStyle/>
          <a:p>
            <a:r>
              <a:rPr lang="en-US" b="1" dirty="0">
                <a:solidFill>
                  <a:schemeClr val="tx1"/>
                </a:solidFill>
                <a:effectLst/>
              </a:rPr>
              <a:t>Genesis 29:31–30:24</a:t>
            </a:r>
          </a:p>
        </p:txBody>
      </p:sp>
      <p:pic>
        <p:nvPicPr>
          <p:cNvPr id="2050" name="Picture 2"/>
          <p:cNvPicPr>
            <a:picLocks noChangeAspect="1" noChangeArrowheads="1"/>
          </p:cNvPicPr>
          <p:nvPr/>
        </p:nvPicPr>
        <p:blipFill>
          <a:blip r:embed="rId4" cstate="print"/>
          <a:srcRect/>
          <a:stretch>
            <a:fillRect/>
          </a:stretch>
        </p:blipFill>
        <p:spPr bwMode="auto">
          <a:xfrm>
            <a:off x="1993273" y="152400"/>
            <a:ext cx="4815239" cy="3470725"/>
          </a:xfrm>
          <a:prstGeom prst="rect">
            <a:avLst/>
          </a:prstGeom>
          <a:noFill/>
          <a:ln w="9525">
            <a:noFill/>
            <a:miter lim="800000"/>
            <a:headEnd/>
            <a:tailEnd/>
          </a:ln>
        </p:spPr>
      </p:pic>
      <p:pic>
        <p:nvPicPr>
          <p:cNvPr id="6" name="Picture 2">
            <a:extLst>
              <a:ext uri="{FF2B5EF4-FFF2-40B4-BE49-F238E27FC236}">
                <a16:creationId xmlns:a16="http://schemas.microsoft.com/office/drawing/2014/main" id="{055F4796-C0A7-8E47-AB96-3CE2C01BA3DF}"/>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b="12699"/>
          <a:stretch/>
        </p:blipFill>
        <p:spPr bwMode="auto">
          <a:xfrm>
            <a:off x="990599" y="4632215"/>
            <a:ext cx="7200085" cy="1596555"/>
          </a:xfrm>
          <a:prstGeom prst="rect">
            <a:avLst/>
          </a:prstGeom>
          <a:noFill/>
          <a:ln w="9525">
            <a:noFill/>
            <a:miter lim="800000"/>
            <a:headEnd/>
            <a:tailEnd/>
          </a:ln>
        </p:spPr>
      </p:pic>
    </p:spTree>
    <p:extLst>
      <p:ext uri="{BB962C8B-B14F-4D97-AF65-F5344CB8AC3E}">
        <p14:creationId xmlns:p14="http://schemas.microsoft.com/office/powerpoint/2010/main" val="929156997"/>
      </p:ext>
    </p:extLst>
  </p:cSld>
  <p:clrMapOvr>
    <a:overrideClrMapping bg1="lt1" tx1="dk1" bg2="lt2" tx2="dk2" accent1="accent1" accent2="accent2" accent3="accent3" accent4="accent4" accent5="accent5" accent6="accent6" hlink="hlink" folHlink="folHlink"/>
  </p:clrMapOvr>
</p:sld>
</file>

<file path=ppt/slides/slide7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400"/>
            <a:ext cx="9144000" cy="2401888"/>
          </a:xfrm>
        </p:spPr>
        <p:txBody>
          <a:bodyPr>
            <a:normAutofit fontScale="90000"/>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Genesis 34</a:t>
            </a:r>
          </a:p>
        </p:txBody>
      </p:sp>
    </p:spTree>
    <p:extLst>
      <p:ext uri="{BB962C8B-B14F-4D97-AF65-F5344CB8AC3E}">
        <p14:creationId xmlns:p14="http://schemas.microsoft.com/office/powerpoint/2010/main" val="3819764234"/>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83202" name="Rectangle 2"/>
          <p:cNvSpPr>
            <a:spLocks noChangeArrowheads="1"/>
          </p:cNvSpPr>
          <p:nvPr/>
        </p:nvSpPr>
        <p:spPr bwMode="auto">
          <a:xfrm>
            <a:off x="76200" y="304800"/>
            <a:ext cx="2825750" cy="118427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zh-CN" altLang="en-US" b="1">
                <a:solidFill>
                  <a:srgbClr val="FFD34A"/>
                </a:solidFill>
                <a:latin typeface="Times" charset="0"/>
                <a:ea typeface="Arial"/>
                <a:cs typeface="Arial"/>
              </a:rPr>
              <a:t> </a:t>
            </a:r>
            <a:r>
              <a:rPr lang="en-US" altLang="zh-CN" b="1">
                <a:solidFill>
                  <a:srgbClr val="FFD34A"/>
                </a:solidFill>
                <a:latin typeface="Times" charset="0"/>
                <a:ea typeface="Arial"/>
                <a:cs typeface="Arial"/>
              </a:rPr>
              <a:t>DRESSING</a:t>
            </a:r>
          </a:p>
          <a:p>
            <a:pPr>
              <a:defRPr/>
            </a:pPr>
            <a:r>
              <a:rPr lang="en-US" altLang="zh-CN" b="1">
                <a:solidFill>
                  <a:srgbClr val="FFD34A"/>
                </a:solidFill>
                <a:latin typeface="Times" charset="0"/>
                <a:ea typeface="Arial"/>
                <a:cs typeface="Arial"/>
              </a:rPr>
              <a:t>        THE                                    </a:t>
            </a:r>
          </a:p>
          <a:p>
            <a:pPr>
              <a:defRPr/>
            </a:pPr>
            <a:r>
              <a:rPr lang="en-US" altLang="zh-CN" b="1">
                <a:solidFill>
                  <a:srgbClr val="FFD34A"/>
                </a:solidFill>
                <a:latin typeface="Times" charset="0"/>
                <a:ea typeface="Arial"/>
                <a:cs typeface="Arial"/>
              </a:rPr>
              <a:t>   STAGE</a:t>
            </a:r>
          </a:p>
        </p:txBody>
      </p:sp>
      <p:sp>
        <p:nvSpPr>
          <p:cNvPr id="2483203"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483204" name="Line 4"/>
          <p:cNvSpPr>
            <a:spLocks noChangeShapeType="1"/>
          </p:cNvSpPr>
          <p:nvPr/>
        </p:nvSpPr>
        <p:spPr bwMode="auto">
          <a:xfrm>
            <a:off x="4600575" y="19431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58052" name="Text Box 5"/>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zh-CN" altLang="en-US" sz="2000">
                <a:solidFill>
                  <a:srgbClr val="FFA27C"/>
                </a:solidFill>
                <a:latin typeface="Comic Sans MS" charset="0"/>
              </a:rPr>
              <a:t> </a:t>
            </a:r>
          </a:p>
        </p:txBody>
      </p:sp>
      <p:sp>
        <p:nvSpPr>
          <p:cNvPr id="2483206" name="Rectangle 6"/>
          <p:cNvSpPr>
            <a:spLocks noChangeArrowheads="1"/>
          </p:cNvSpPr>
          <p:nvPr/>
        </p:nvSpPr>
        <p:spPr bwMode="auto">
          <a:xfrm>
            <a:off x="8091488" y="653097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ea typeface="Arial"/>
                <a:cs typeface="Arial"/>
              </a:rPr>
              <a:t>23</a:t>
            </a:r>
          </a:p>
        </p:txBody>
      </p:sp>
      <p:sp>
        <p:nvSpPr>
          <p:cNvPr id="258054" name="Text Box 7"/>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sz="1200" b="1">
                <a:solidFill>
                  <a:srgbClr val="FFFFFF"/>
                </a:solidFill>
              </a:rPr>
              <a:t>Handbook pg. 26-29</a:t>
            </a:r>
          </a:p>
        </p:txBody>
      </p:sp>
      <p:pic>
        <p:nvPicPr>
          <p:cNvPr id="2483208" name="Picture 8" descr="Red Canyon6"/>
          <p:cNvPicPr preferRelativeResize="0">
            <a:picLocks noChangeAspect="1" noChangeArrowheads="1"/>
          </p:cNvPicPr>
          <p:nvPr>
            <p:custDataLst>
              <p:tags r:id="rId2"/>
            </p:custDataLst>
          </p:nvPr>
        </p:nvPicPr>
        <p:blipFill>
          <a:blip r:embed="rId12" cstate="screen">
            <a:extLst>
              <a:ext uri="{28A0092B-C50C-407E-A947-70E740481C1C}">
                <a14:useLocalDpi xmlns:a14="http://schemas.microsoft.com/office/drawing/2010/main"/>
              </a:ext>
            </a:extLst>
          </a:blip>
          <a:srcRect/>
          <a:stretch>
            <a:fillRect/>
          </a:stretch>
        </p:blipFill>
        <p:spPr bwMode="auto">
          <a:xfrm>
            <a:off x="3663950" y="266700"/>
            <a:ext cx="5087938" cy="3816350"/>
          </a:xfrm>
          <a:prstGeom prst="rect">
            <a:avLst/>
          </a:prstGeom>
          <a:noFill/>
          <a:ln w="101600" cmpd="thinThick">
            <a:noFill/>
            <a:miter lim="800000"/>
            <a:headEnd/>
            <a:tailEnd/>
          </a:ln>
          <a:effectLst>
            <a:outerShdw blurRad="63500" dist="107763" dir="2700000" algn="ctr" rotWithShape="0">
              <a:schemeClr val="bg2">
                <a:alpha val="74998"/>
              </a:schemeClr>
            </a:outerShdw>
          </a:effectLst>
        </p:spPr>
      </p:pic>
      <p:pic>
        <p:nvPicPr>
          <p:cNvPr id="2483209" name="Picture 9" descr="Nahal Zin from above, tb n062400 sr"/>
          <p:cNvPicPr preferRelativeResize="0">
            <a:picLocks noChangeAspect="1" noChangeArrowheads="1"/>
          </p:cNvPicPr>
          <p:nvPr>
            <p:custDataLst>
              <p:tags r:id="rId3"/>
            </p:custDataLst>
          </p:nvPr>
        </p:nvPicPr>
        <p:blipFill>
          <a:blip r:embed="rId13" cstate="screen">
            <a:extLst>
              <a:ext uri="{28A0092B-C50C-407E-A947-70E740481C1C}">
                <a14:useLocalDpi xmlns:a14="http://schemas.microsoft.com/office/drawing/2010/main"/>
              </a:ext>
            </a:extLst>
          </a:blip>
          <a:srcRect/>
          <a:stretch>
            <a:fillRect/>
          </a:stretch>
        </p:blipFill>
        <p:spPr bwMode="auto">
          <a:xfrm>
            <a:off x="5572125" y="4225925"/>
            <a:ext cx="2632075" cy="1974850"/>
          </a:xfrm>
          <a:prstGeom prst="rect">
            <a:avLst/>
          </a:prstGeom>
          <a:noFill/>
          <a:ln w="101600" cmpd="thinThick">
            <a:noFill/>
            <a:miter lim="800000"/>
            <a:headEnd/>
            <a:tailEnd/>
          </a:ln>
          <a:effectLst>
            <a:outerShdw blurRad="63500" dist="107763" dir="2700000" algn="ctr" rotWithShape="0">
              <a:schemeClr val="bg2">
                <a:alpha val="74998"/>
              </a:schemeClr>
            </a:outerShdw>
          </a:effectLst>
        </p:spPr>
      </p:pic>
      <p:pic>
        <p:nvPicPr>
          <p:cNvPr id="2483210" name="Picture 10" descr="Nahal Zin rugged mountains, 72-5tb"/>
          <p:cNvPicPr preferRelativeResize="0">
            <a:picLocks noChangeAspect="1" noChangeArrowheads="1"/>
          </p:cNvPicPr>
          <p:nvPr>
            <p:custDataLst>
              <p:tags r:id="rId4"/>
            </p:custDataLst>
          </p:nvPr>
        </p:nvPicPr>
        <p:blipFill>
          <a:blip r:embed="rId14" cstate="screen">
            <a:extLst>
              <a:ext uri="{28A0092B-C50C-407E-A947-70E740481C1C}">
                <a14:useLocalDpi xmlns:a14="http://schemas.microsoft.com/office/drawing/2010/main"/>
              </a:ext>
            </a:extLst>
          </a:blip>
          <a:srcRect/>
          <a:stretch>
            <a:fillRect/>
          </a:stretch>
        </p:blipFill>
        <p:spPr bwMode="auto">
          <a:xfrm>
            <a:off x="138113" y="268288"/>
            <a:ext cx="3208337" cy="2133600"/>
          </a:xfrm>
          <a:prstGeom prst="rect">
            <a:avLst/>
          </a:prstGeom>
          <a:noFill/>
          <a:ln w="101600" cmpd="thinThick">
            <a:noFill/>
            <a:miter lim="800000"/>
            <a:headEnd/>
            <a:tailEnd/>
          </a:ln>
          <a:effectLst>
            <a:outerShdw blurRad="63500" dist="107763" dir="2700000" algn="ctr" rotWithShape="0">
              <a:schemeClr val="bg2">
                <a:alpha val="74998"/>
              </a:schemeClr>
            </a:outerShdw>
          </a:effectLst>
        </p:spPr>
      </p:pic>
      <p:pic>
        <p:nvPicPr>
          <p:cNvPr id="2483211" name="Picture 11" descr="Machtesh Gadol looking south, tb n121701"/>
          <p:cNvPicPr preferRelativeResize="0">
            <a:picLocks noChangeAspect="1" noChangeArrowheads="1"/>
          </p:cNvPicPr>
          <p:nvPr>
            <p:custDataLst>
              <p:tags r:id="rId5"/>
            </p:custDataLst>
          </p:nvPr>
        </p:nvPicPr>
        <p:blipFill>
          <a:blip r:embed="rId15" cstate="screen">
            <a:extLst>
              <a:ext uri="{28A0092B-C50C-407E-A947-70E740481C1C}">
                <a14:useLocalDpi xmlns:a14="http://schemas.microsoft.com/office/drawing/2010/main"/>
              </a:ext>
            </a:extLst>
          </a:blip>
          <a:srcRect/>
          <a:stretch>
            <a:fillRect/>
          </a:stretch>
        </p:blipFill>
        <p:spPr bwMode="auto">
          <a:xfrm>
            <a:off x="868363" y="3178175"/>
            <a:ext cx="3970337" cy="2979738"/>
          </a:xfrm>
          <a:prstGeom prst="rect">
            <a:avLst/>
          </a:prstGeom>
          <a:noFill/>
          <a:ln w="9525">
            <a:noFill/>
            <a:miter lim="800000"/>
            <a:headEnd/>
            <a:tailEnd/>
          </a:ln>
          <a:effectLst>
            <a:outerShdw blurRad="63500" dist="107763" dir="2700000" algn="ctr" rotWithShape="0">
              <a:schemeClr val="bg2">
                <a:alpha val="74998"/>
              </a:schemeClr>
            </a:outerShdw>
          </a:effectLst>
        </p:spPr>
      </p:pic>
      <p:sp>
        <p:nvSpPr>
          <p:cNvPr id="258059" name="Rectangle 12"/>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zh-CN" altLang="en-US">
              <a:solidFill>
                <a:srgbClr val="FFFFFF"/>
              </a:solidFill>
              <a:latin typeface="Times"/>
              <a:ea typeface="Arial"/>
              <a:cs typeface="Arial"/>
            </a:endParaRPr>
          </a:p>
        </p:txBody>
      </p:sp>
      <p:sp>
        <p:nvSpPr>
          <p:cNvPr id="258060" name="Rectangle 13"/>
          <p:cNvSpPr>
            <a:spLocks noChangeArrowheads="1"/>
          </p:cNvSpPr>
          <p:nvPr/>
        </p:nvSpPr>
        <p:spPr bwMode="auto">
          <a:xfrm>
            <a:off x="8121650" y="4356100"/>
            <a:ext cx="293688"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altLang="zh-CN" sz="800" b="1">
                <a:solidFill>
                  <a:srgbClr val="000000"/>
                </a:solidFill>
                <a:latin typeface="Helvetica" charset="0"/>
                <a:ea typeface="Arial"/>
                <a:cs typeface="Arial"/>
              </a:rPr>
              <a:t>40</a:t>
            </a:r>
          </a:p>
        </p:txBody>
      </p:sp>
      <p:sp>
        <p:nvSpPr>
          <p:cNvPr id="258061" name="AutoShape 14"/>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zh-CN" altLang="en-US">
              <a:solidFill>
                <a:srgbClr val="FFFFFF"/>
              </a:solidFill>
              <a:latin typeface="Times"/>
              <a:ea typeface="Arial"/>
              <a:cs typeface="Arial"/>
            </a:endParaRPr>
          </a:p>
        </p:txBody>
      </p:sp>
      <p:sp>
        <p:nvSpPr>
          <p:cNvPr id="258062" name="Rectangle 15"/>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endParaRPr lang="zh-CN" altLang="en-US">
              <a:solidFill>
                <a:srgbClr val="FFFFFF"/>
              </a:solidFill>
              <a:latin typeface="Times"/>
              <a:ea typeface="Arial"/>
              <a:cs typeface="Arial"/>
            </a:endParaRPr>
          </a:p>
        </p:txBody>
      </p:sp>
      <p:sp>
        <p:nvSpPr>
          <p:cNvPr id="258063" name="AutoShape 16"/>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zh-CN" altLang="en-US">
              <a:solidFill>
                <a:srgbClr val="FFFFFF"/>
              </a:solidFill>
              <a:latin typeface="Times"/>
              <a:ea typeface="Arial"/>
              <a:cs typeface="Arial"/>
            </a:endParaRPr>
          </a:p>
        </p:txBody>
      </p:sp>
      <p:sp>
        <p:nvSpPr>
          <p:cNvPr id="258064" name="Line 17"/>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latin typeface="Times"/>
              <a:ea typeface="Arial"/>
              <a:cs typeface="Arial"/>
            </a:endParaRPr>
          </a:p>
        </p:txBody>
      </p:sp>
      <p:sp>
        <p:nvSpPr>
          <p:cNvPr id="258065" name="Line 18"/>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latin typeface="Times"/>
              <a:ea typeface="Arial"/>
              <a:cs typeface="Arial"/>
            </a:endParaRPr>
          </a:p>
        </p:txBody>
      </p:sp>
      <p:sp>
        <p:nvSpPr>
          <p:cNvPr id="258066" name="Line 19"/>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latin typeface="Times"/>
              <a:ea typeface="Arial"/>
              <a:cs typeface="Arial"/>
            </a:endParaRPr>
          </a:p>
        </p:txBody>
      </p:sp>
      <p:sp>
        <p:nvSpPr>
          <p:cNvPr id="258067" name="Line 20"/>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latin typeface="Times"/>
              <a:ea typeface="Arial"/>
              <a:cs typeface="Arial"/>
            </a:endParaRPr>
          </a:p>
        </p:txBody>
      </p:sp>
      <p:sp>
        <p:nvSpPr>
          <p:cNvPr id="258068" name="Line 21"/>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latin typeface="Times"/>
              <a:ea typeface="Arial"/>
              <a:cs typeface="Arial"/>
            </a:endParaRPr>
          </a:p>
        </p:txBody>
      </p:sp>
      <p:sp>
        <p:nvSpPr>
          <p:cNvPr id="258069" name="Rectangle 22"/>
          <p:cNvSpPr>
            <a:spLocks noChangeArrowheads="1"/>
          </p:cNvSpPr>
          <p:nvPr/>
        </p:nvSpPr>
        <p:spPr bwMode="auto">
          <a:xfrm>
            <a:off x="8007350" y="3429000"/>
            <a:ext cx="5937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altLang="zh-CN" sz="900" b="1">
                <a:solidFill>
                  <a:srgbClr val="000000"/>
                </a:solidFill>
                <a:latin typeface="Chicago" charset="0"/>
                <a:ea typeface="Arial"/>
                <a:cs typeface="Arial"/>
              </a:rPr>
              <a:t>MOSES</a:t>
            </a:r>
          </a:p>
        </p:txBody>
      </p:sp>
      <p:sp>
        <p:nvSpPr>
          <p:cNvPr id="258070" name="Rectangle 23"/>
          <p:cNvSpPr>
            <a:spLocks noChangeArrowheads="1"/>
          </p:cNvSpPr>
          <p:nvPr/>
        </p:nvSpPr>
        <p:spPr bwMode="auto">
          <a:xfrm>
            <a:off x="8156575" y="3841750"/>
            <a:ext cx="4540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altLang="zh-CN" sz="900" b="1">
                <a:solidFill>
                  <a:srgbClr val="000000"/>
                </a:solidFill>
                <a:latin typeface="Helvetica" charset="0"/>
                <a:ea typeface="Arial"/>
                <a:cs typeface="Arial"/>
              </a:rPr>
              <a:t>Sinai</a:t>
            </a:r>
          </a:p>
        </p:txBody>
      </p:sp>
      <p:sp>
        <p:nvSpPr>
          <p:cNvPr id="258071" name="Rectangle 24"/>
          <p:cNvSpPr>
            <a:spLocks noChangeArrowheads="1"/>
          </p:cNvSpPr>
          <p:nvPr/>
        </p:nvSpPr>
        <p:spPr bwMode="auto">
          <a:xfrm>
            <a:off x="8075613" y="4025900"/>
            <a:ext cx="6445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altLang="zh-CN" sz="900" b="1">
                <a:solidFill>
                  <a:srgbClr val="000000"/>
                </a:solidFill>
                <a:latin typeface="Helvetica" charset="0"/>
                <a:ea typeface="Arial"/>
                <a:cs typeface="Arial"/>
              </a:rPr>
              <a:t>M - C - C</a:t>
            </a:r>
          </a:p>
        </p:txBody>
      </p:sp>
      <p:sp>
        <p:nvSpPr>
          <p:cNvPr id="258072" name="Rectangle 25"/>
          <p:cNvSpPr>
            <a:spLocks noChangeArrowheads="1"/>
          </p:cNvSpPr>
          <p:nvPr/>
        </p:nvSpPr>
        <p:spPr bwMode="auto">
          <a:xfrm>
            <a:off x="7912100" y="4197350"/>
            <a:ext cx="10128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altLang="zh-CN" sz="900" b="1">
                <a:solidFill>
                  <a:srgbClr val="000000"/>
                </a:solidFill>
                <a:latin typeface="Helvetica" charset="0"/>
                <a:ea typeface="Arial"/>
                <a:cs typeface="Arial"/>
              </a:rPr>
              <a:t>Kadesh Barnea</a:t>
            </a:r>
          </a:p>
        </p:txBody>
      </p:sp>
      <p:sp>
        <p:nvSpPr>
          <p:cNvPr id="258073" name="Rectangle 26"/>
          <p:cNvSpPr>
            <a:spLocks noChangeArrowheads="1"/>
          </p:cNvSpPr>
          <p:nvPr/>
        </p:nvSpPr>
        <p:spPr bwMode="auto">
          <a:xfrm>
            <a:off x="8267700" y="4381500"/>
            <a:ext cx="30797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altLang="zh-CN" sz="900" b="1">
                <a:solidFill>
                  <a:srgbClr val="000000"/>
                </a:solidFill>
                <a:latin typeface="Helvetica" charset="0"/>
                <a:ea typeface="Arial"/>
                <a:cs typeface="Arial"/>
              </a:rPr>
              <a:t>40</a:t>
            </a:r>
          </a:p>
        </p:txBody>
      </p:sp>
      <p:sp>
        <p:nvSpPr>
          <p:cNvPr id="258074" name="Line 27"/>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latin typeface="Times"/>
              <a:ea typeface="Arial"/>
              <a:cs typeface="Arial"/>
            </a:endParaRPr>
          </a:p>
        </p:txBody>
      </p:sp>
      <p:sp>
        <p:nvSpPr>
          <p:cNvPr id="258075" name="Rectangle 28"/>
          <p:cNvSpPr>
            <a:spLocks noChangeArrowheads="1"/>
          </p:cNvSpPr>
          <p:nvPr/>
        </p:nvSpPr>
        <p:spPr bwMode="auto">
          <a:xfrm>
            <a:off x="8120063" y="3670300"/>
            <a:ext cx="5937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altLang="zh-CN" sz="900" b="1">
                <a:solidFill>
                  <a:srgbClr val="000000"/>
                </a:solidFill>
                <a:latin typeface="Helvetica" charset="0"/>
                <a:ea typeface="Arial"/>
                <a:cs typeface="Arial"/>
              </a:rPr>
              <a:t>Exodus</a:t>
            </a:r>
          </a:p>
        </p:txBody>
      </p:sp>
      <p:pic>
        <p:nvPicPr>
          <p:cNvPr id="2483229" name="Picture 29" descr="Machtesh Gadol looking southeast, tb n121701"/>
          <p:cNvPicPr preferRelativeResize="0">
            <a:picLocks noChangeAspect="1" noChangeArrowheads="1"/>
          </p:cNvPicPr>
          <p:nvPr>
            <p:custDataLst>
              <p:tags r:id="rId6"/>
            </p:custDataLst>
          </p:nvPr>
        </p:nvPicPr>
        <p:blipFill>
          <a:blip r:embed="rId16" cstate="screen">
            <a:extLst>
              <a:ext uri="{28A0092B-C50C-407E-A947-70E740481C1C}">
                <a14:useLocalDpi xmlns:a14="http://schemas.microsoft.com/office/drawing/2010/main"/>
              </a:ext>
            </a:extLst>
          </a:blip>
          <a:srcRect/>
          <a:stretch>
            <a:fillRect/>
          </a:stretch>
        </p:blipFill>
        <p:spPr bwMode="auto">
          <a:xfrm>
            <a:off x="3262313" y="762000"/>
            <a:ext cx="2633662" cy="1976438"/>
          </a:xfrm>
          <a:prstGeom prst="rect">
            <a:avLst/>
          </a:prstGeom>
          <a:noFill/>
          <a:ln w="9525">
            <a:noFill/>
            <a:miter lim="800000"/>
            <a:headEnd/>
            <a:tailEnd/>
          </a:ln>
          <a:effectLst>
            <a:outerShdw blurRad="63500" dist="107763" dir="2700000" algn="ctr" rotWithShape="0">
              <a:schemeClr val="bg2">
                <a:alpha val="74998"/>
              </a:schemeClr>
            </a:outerShdw>
          </a:effectLst>
        </p:spPr>
      </p:pic>
      <p:pic>
        <p:nvPicPr>
          <p:cNvPr id="2483230" name="Picture 30" descr="Machtesh Ramon from north2, df 111001"/>
          <p:cNvPicPr preferRelativeResize="0">
            <a:picLocks noChangeAspect="1" noChangeArrowheads="1"/>
          </p:cNvPicPr>
          <p:nvPr>
            <p:custDataLst>
              <p:tags r:id="rId7"/>
            </p:custDataLst>
          </p:nvPr>
        </p:nvPicPr>
        <p:blipFill>
          <a:blip r:embed="rId17" cstate="screen">
            <a:extLst>
              <a:ext uri="{28A0092B-C50C-407E-A947-70E740481C1C}">
                <a14:useLocalDpi xmlns:a14="http://schemas.microsoft.com/office/drawing/2010/main"/>
              </a:ext>
            </a:extLst>
          </a:blip>
          <a:srcRect/>
          <a:stretch>
            <a:fillRect/>
          </a:stretch>
        </p:blipFill>
        <p:spPr bwMode="auto">
          <a:xfrm>
            <a:off x="2917825" y="2438400"/>
            <a:ext cx="2806700" cy="1879600"/>
          </a:xfrm>
          <a:prstGeom prst="rect">
            <a:avLst/>
          </a:prstGeom>
          <a:noFill/>
          <a:ln w="9525">
            <a:noFill/>
            <a:miter lim="800000"/>
            <a:headEnd/>
            <a:tailEnd/>
          </a:ln>
          <a:effectLst>
            <a:outerShdw blurRad="63500" dist="107763" dir="2700000" algn="ctr" rotWithShape="0">
              <a:schemeClr val="bg2">
                <a:alpha val="74998"/>
              </a:schemeClr>
            </a:outerShdw>
          </a:effectLst>
        </p:spPr>
      </p:pic>
      <p:pic>
        <p:nvPicPr>
          <p:cNvPr id="2483231" name="Picture 31" descr="Solomon's Pillars, df 101101"/>
          <p:cNvPicPr preferRelativeResize="0">
            <a:picLocks noChangeAspect="1" noChangeArrowheads="1"/>
          </p:cNvPicPr>
          <p:nvPr>
            <p:custDataLst>
              <p:tags r:id="rId8"/>
            </p:custDataLst>
          </p:nvPr>
        </p:nvPicPr>
        <p:blipFill>
          <a:blip r:embed="rId18" cstate="screen">
            <a:extLst>
              <a:ext uri="{28A0092B-C50C-407E-A947-70E740481C1C}">
                <a14:useLocalDpi xmlns:a14="http://schemas.microsoft.com/office/drawing/2010/main"/>
              </a:ext>
            </a:extLst>
          </a:blip>
          <a:srcRect/>
          <a:stretch>
            <a:fillRect/>
          </a:stretch>
        </p:blipFill>
        <p:spPr bwMode="auto">
          <a:xfrm>
            <a:off x="1046163" y="2487613"/>
            <a:ext cx="2030412" cy="1611312"/>
          </a:xfrm>
          <a:prstGeom prst="rect">
            <a:avLst/>
          </a:prstGeom>
          <a:noFill/>
          <a:ln w="9525">
            <a:noFill/>
            <a:miter lim="800000"/>
            <a:headEnd/>
            <a:tailEnd/>
          </a:ln>
          <a:effectLst>
            <a:outerShdw blurRad="63500" dist="89803" dir="2700000" algn="ctr" rotWithShape="0">
              <a:schemeClr val="bg2">
                <a:alpha val="74998"/>
              </a:schemeClr>
            </a:outerShdw>
          </a:effectLst>
        </p:spPr>
      </p:pic>
      <p:pic>
        <p:nvPicPr>
          <p:cNvPr id="2483232" name="Picture 32" descr="Machtesh Qatan from east2, tb n112500 sr"/>
          <p:cNvPicPr preferRelativeResize="0">
            <a:picLocks noChangeAspect="1" noChangeArrowheads="1"/>
          </p:cNvPicPr>
          <p:nvPr>
            <p:custDataLst>
              <p:tags r:id="rId9"/>
            </p:custDataLst>
          </p:nvPr>
        </p:nvPicPr>
        <p:blipFill>
          <a:blip r:embed="rId19" cstate="screen">
            <a:extLst>
              <a:ext uri="{28A0092B-C50C-407E-A947-70E740481C1C}">
                <a14:useLocalDpi xmlns:a14="http://schemas.microsoft.com/office/drawing/2010/main"/>
              </a:ext>
            </a:extLst>
          </a:blip>
          <a:srcRect/>
          <a:stretch>
            <a:fillRect/>
          </a:stretch>
        </p:blipFill>
        <p:spPr bwMode="auto">
          <a:xfrm>
            <a:off x="4117975" y="3824288"/>
            <a:ext cx="2162175" cy="1620837"/>
          </a:xfrm>
          <a:prstGeom prst="rect">
            <a:avLst/>
          </a:prstGeom>
          <a:noFill/>
          <a:ln w="101600" cmpd="thinThick">
            <a:noFill/>
            <a:miter lim="800000"/>
            <a:headEnd/>
            <a:tailEnd/>
          </a:ln>
          <a:effectLst>
            <a:outerShdw blurRad="63500" dist="89803" dir="2700000" algn="ctr" rotWithShape="0">
              <a:schemeClr val="bg2">
                <a:alpha val="74998"/>
              </a:schemeClr>
            </a:outerShdw>
          </a:effectLst>
        </p:spPr>
      </p:pic>
      <p:sp>
        <p:nvSpPr>
          <p:cNvPr id="2483233" name="Text Box 33"/>
          <p:cNvSpPr txBox="1">
            <a:spLocks noChangeArrowheads="1"/>
          </p:cNvSpPr>
          <p:nvPr/>
        </p:nvSpPr>
        <p:spPr bwMode="auto">
          <a:xfrm>
            <a:off x="712787" y="1484313"/>
            <a:ext cx="7554913" cy="3416320"/>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square">
            <a:spAutoFit/>
          </a:bodyPr>
          <a:lstStyle/>
          <a:p>
            <a:pPr algn="ctr">
              <a:spcBef>
                <a:spcPct val="50000"/>
              </a:spcBef>
              <a:defRPr/>
            </a:pPr>
            <a:r>
              <a:rPr lang="en-US" sz="7200" b="1" dirty="0">
                <a:solidFill>
                  <a:srgbClr val="114FFB"/>
                </a:solidFill>
                <a:latin typeface="Comic Sans MS" pitchFamily="-112" charset="0"/>
                <a:ea typeface="ＭＳ Ｐゴシック" pitchFamily="-112" charset="-128"/>
                <a:cs typeface="ＭＳ Ｐゴシック" pitchFamily="-112" charset="-128"/>
              </a:rPr>
              <a:t>YOU MEAN…</a:t>
            </a:r>
            <a:br>
              <a:rPr lang="en-US" sz="7200" b="1" dirty="0">
                <a:solidFill>
                  <a:srgbClr val="114FFB"/>
                </a:solidFill>
                <a:latin typeface="Comic Sans MS" pitchFamily="-112" charset="0"/>
                <a:ea typeface="ＭＳ Ｐゴシック" pitchFamily="-112" charset="-128"/>
                <a:cs typeface="ＭＳ Ｐゴシック" pitchFamily="-112" charset="-128"/>
              </a:rPr>
            </a:br>
            <a:r>
              <a:rPr lang="en-US" sz="7200" b="1" dirty="0">
                <a:solidFill>
                  <a:srgbClr val="114FFB"/>
                </a:solidFill>
                <a:latin typeface="Comic Sans MS" pitchFamily="-112" charset="0"/>
                <a:ea typeface="ＭＳ Ｐゴシック" pitchFamily="-112" charset="-128"/>
                <a:cs typeface="ＭＳ Ｐゴシック" pitchFamily="-112" charset="-128"/>
              </a:rPr>
              <a:t>40 YEARS?</a:t>
            </a:r>
            <a:br>
              <a:rPr lang="en-US" sz="7200" b="1" dirty="0">
                <a:solidFill>
                  <a:srgbClr val="114FFB"/>
                </a:solidFill>
                <a:latin typeface="Comic Sans MS" pitchFamily="-112" charset="0"/>
                <a:ea typeface="ＭＳ Ｐゴシック" pitchFamily="-112" charset="-128"/>
                <a:cs typeface="ＭＳ Ｐゴシック" pitchFamily="-112" charset="-128"/>
              </a:rPr>
            </a:br>
            <a:r>
              <a:rPr lang="en-US" sz="7200" b="1" dirty="0">
                <a:solidFill>
                  <a:srgbClr val="114FFB"/>
                </a:solidFill>
                <a:latin typeface="Comic Sans MS" pitchFamily="-112" charset="0"/>
                <a:ea typeface="ＭＳ Ｐゴシック" pitchFamily="-112" charset="-128"/>
                <a:cs typeface="ＭＳ Ｐゴシック" pitchFamily="-112" charset="-128"/>
              </a:rPr>
              <a:t>OUT HERE?</a:t>
            </a:r>
          </a:p>
        </p:txBody>
      </p:sp>
      <p:sp>
        <p:nvSpPr>
          <p:cNvPr id="2483234" name="Text Box 34"/>
          <p:cNvSpPr txBox="1">
            <a:spLocks noChangeArrowheads="1"/>
          </p:cNvSpPr>
          <p:nvPr/>
        </p:nvSpPr>
        <p:spPr bwMode="auto">
          <a:xfrm>
            <a:off x="1403350" y="1484313"/>
            <a:ext cx="6351588" cy="341630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sz="7200" b="1" dirty="0">
                <a:solidFill>
                  <a:srgbClr val="FF0000"/>
                </a:solidFill>
                <a:latin typeface="Comic Sans MS" pitchFamily="-112" charset="0"/>
                <a:ea typeface="ＭＳ Ｐゴシック" pitchFamily="-112" charset="-128"/>
                <a:cs typeface="ＭＳ Ｐゴシック" pitchFamily="-112" charset="-128"/>
              </a:rPr>
              <a:t>YOU MEAN…</a:t>
            </a:r>
            <a:br>
              <a:rPr lang="en-US" sz="7200" b="1" dirty="0">
                <a:solidFill>
                  <a:srgbClr val="FF0000"/>
                </a:solidFill>
                <a:latin typeface="Comic Sans MS" pitchFamily="-112" charset="0"/>
                <a:ea typeface="ＭＳ Ｐゴシック" pitchFamily="-112" charset="-128"/>
                <a:cs typeface="ＭＳ Ｐゴシック" pitchFamily="-112" charset="-128"/>
              </a:rPr>
            </a:br>
            <a:r>
              <a:rPr lang="en-US" sz="7200" b="1" dirty="0">
                <a:solidFill>
                  <a:srgbClr val="FF0000"/>
                </a:solidFill>
                <a:latin typeface="Comic Sans MS" pitchFamily="-112" charset="0"/>
                <a:ea typeface="ＭＳ Ｐゴシック" pitchFamily="-112" charset="-128"/>
                <a:cs typeface="ＭＳ Ｐゴシック" pitchFamily="-112" charset="-128"/>
              </a:rPr>
              <a:t>40 YEARS?</a:t>
            </a:r>
            <a:br>
              <a:rPr lang="en-US" sz="7200" b="1" dirty="0">
                <a:solidFill>
                  <a:srgbClr val="FF0000"/>
                </a:solidFill>
                <a:latin typeface="Comic Sans MS" pitchFamily="-112" charset="0"/>
                <a:ea typeface="ＭＳ Ｐゴシック" pitchFamily="-112" charset="-128"/>
                <a:cs typeface="ＭＳ Ｐゴシック" pitchFamily="-112" charset="-128"/>
              </a:rPr>
            </a:br>
            <a:r>
              <a:rPr lang="en-US" sz="7200" b="1" dirty="0">
                <a:solidFill>
                  <a:srgbClr val="FF0000"/>
                </a:solidFill>
                <a:latin typeface="Comic Sans MS" pitchFamily="-112" charset="0"/>
                <a:ea typeface="ＭＳ Ｐゴシック" pitchFamily="-112" charset="-128"/>
                <a:cs typeface="ＭＳ Ｐゴシック" pitchFamily="-112" charset="-128"/>
              </a:rPr>
              <a:t>OUT HERE?</a:t>
            </a:r>
          </a:p>
        </p:txBody>
      </p:sp>
      <p:sp>
        <p:nvSpPr>
          <p:cNvPr id="258082" name="Text Box 36"/>
          <p:cNvSpPr txBox="1">
            <a:spLocks noChangeArrowheads="1"/>
          </p:cNvSpPr>
          <p:nvPr/>
        </p:nvSpPr>
        <p:spPr bwMode="auto">
          <a:xfrm>
            <a:off x="8661400" y="640715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zh-CN" altLang="en-US" sz="2000">
              <a:solidFill>
                <a:srgbClr val="FFFFFF"/>
              </a:solidFill>
            </a:endParaRPr>
          </a:p>
        </p:txBody>
      </p:sp>
      <p:sp>
        <p:nvSpPr>
          <p:cNvPr id="2483237" name="Text Box 37"/>
          <p:cNvSpPr txBox="1">
            <a:spLocks noChangeArrowheads="1"/>
          </p:cNvSpPr>
          <p:nvPr/>
        </p:nvSpPr>
        <p:spPr bwMode="auto">
          <a:xfrm>
            <a:off x="1768475" y="47625"/>
            <a:ext cx="1993900" cy="274638"/>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en-US" sz="1200" b="1">
                <a:solidFill>
                  <a:srgbClr val="FFFFFF"/>
                </a:solidFill>
                <a:latin typeface="Comic Sans MS" charset="0"/>
              </a:rPr>
              <a:t>Num. 32:13</a:t>
            </a:r>
            <a:endParaRPr lang="en-US" sz="800" b="1" u="sng">
              <a:solidFill>
                <a:srgbClr val="000000"/>
              </a:solidFill>
              <a:latin typeface="Geneva" charset="0"/>
            </a:endParaRPr>
          </a:p>
        </p:txBody>
      </p:sp>
      <p:sp>
        <p:nvSpPr>
          <p:cNvPr id="2483238" name="Rectangle 38"/>
          <p:cNvSpPr>
            <a:spLocks noGrp="1" noChangeArrowheads="1"/>
          </p:cNvSpPr>
          <p:nvPr>
            <p:ph type="title" idx="4294967295"/>
          </p:nvPr>
        </p:nvSpPr>
        <p:spPr bwMode="auto">
          <a:xfrm>
            <a:off x="1375712" y="1484313"/>
            <a:ext cx="6264275" cy="3416300"/>
          </a:xfrm>
          <a:prstGeom prst="rect">
            <a:avLst/>
          </a:prstGeom>
          <a:ln w="12700">
            <a:miter lim="800000"/>
            <a:headEnd/>
            <a:tailEnd/>
          </a:ln>
          <a:effectLst>
            <a:outerShdw blurRad="63500" dist="89803" dir="2700000" algn="ctr" rotWithShape="0">
              <a:schemeClr val="bg2">
                <a:alpha val="74998"/>
              </a:schemeClr>
            </a:outerShdw>
          </a:effectLst>
        </p:spPr>
        <p:txBody>
          <a:bodyPr>
            <a:spAutoFit/>
          </a:bodyPr>
          <a:lstStyle/>
          <a:p>
            <a:pPr algn="ctr" eaLnBrk="1" hangingPunct="1">
              <a:spcBef>
                <a:spcPct val="50000"/>
              </a:spcBef>
              <a:defRPr/>
            </a:pPr>
            <a:r>
              <a:rPr lang="en-US" sz="7200" b="1" dirty="0">
                <a:solidFill>
                  <a:srgbClr val="FFEA18"/>
                </a:solidFill>
                <a:effectLst/>
                <a:latin typeface="Comic Sans MS" charset="0"/>
                <a:ea typeface="ＭＳ Ｐゴシック" charset="0"/>
                <a:cs typeface="ＭＳ Ｐゴシック" charset="0"/>
              </a:rPr>
              <a:t>YOU MEAN… 40 YEARS?</a:t>
            </a:r>
            <a:br>
              <a:rPr lang="en-US" sz="7200" b="1" dirty="0">
                <a:solidFill>
                  <a:srgbClr val="FFEA18"/>
                </a:solidFill>
                <a:effectLst/>
                <a:latin typeface="Comic Sans MS" charset="0"/>
                <a:ea typeface="ＭＳ Ｐゴシック" charset="0"/>
                <a:cs typeface="ＭＳ Ｐゴシック" charset="0"/>
              </a:rPr>
            </a:br>
            <a:r>
              <a:rPr lang="en-US" sz="7200" b="1" dirty="0">
                <a:solidFill>
                  <a:srgbClr val="FFEA18"/>
                </a:solidFill>
                <a:effectLst/>
                <a:latin typeface="Comic Sans MS" charset="0"/>
                <a:ea typeface="ＭＳ Ｐゴシック" charset="0"/>
                <a:cs typeface="ＭＳ Ｐゴシック" charset="0"/>
              </a:rPr>
              <a:t>OUT HERE?</a:t>
            </a:r>
          </a:p>
        </p:txBody>
      </p:sp>
    </p:spTree>
    <p:extLst>
      <p:ext uri="{BB962C8B-B14F-4D97-AF65-F5344CB8AC3E}">
        <p14:creationId xmlns:p14="http://schemas.microsoft.com/office/powerpoint/2010/main" val="803067681"/>
      </p:ext>
    </p:extLst>
  </p:cSld>
  <p:clrMapOvr>
    <a:overrideClrMapping bg1="dk2" tx1="lt1" bg2="dk1" tx2="lt2" accent1="accent1" accent2="accent2" accent3="accent3" accent4="accent4" accent5="accent5" accent6="accent6" hlink="hlink" folHlink="folHlink"/>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2483211"/>
                                        </p:tgtEl>
                                        <p:attrNameLst>
                                          <p:attrName>style.visibility</p:attrName>
                                        </p:attrNameLst>
                                      </p:cBhvr>
                                      <p:to>
                                        <p:strVal val="visible"/>
                                      </p:to>
                                    </p:set>
                                    <p:animEffect transition="in" filter="wipe(right)">
                                      <p:cBhvr>
                                        <p:cTn id="7" dur="500"/>
                                        <p:tgtEl>
                                          <p:spTgt spid="2483211"/>
                                        </p:tgtEl>
                                      </p:cBhvr>
                                    </p:animEffect>
                                  </p:childTnLst>
                                </p:cTn>
                              </p:par>
                            </p:childTnLst>
                          </p:cTn>
                        </p:par>
                        <p:par>
                          <p:cTn id="8" fill="hold" nodeType="afterGroup">
                            <p:stCondLst>
                              <p:cond delay="500"/>
                            </p:stCondLst>
                            <p:childTnLst>
                              <p:par>
                                <p:cTn id="9" presetID="22" presetClass="entr" presetSubtype="2" fill="hold" grpId="0" nodeType="afterEffect" nodePh="1">
                                  <p:stCondLst>
                                    <p:cond delay="0"/>
                                  </p:stCondLst>
                                  <p:endCondLst>
                                    <p:cond evt="begin" delay="0">
                                      <p:tn val="9"/>
                                    </p:cond>
                                  </p:endCondLst>
                                  <p:childTnLst>
                                    <p:set>
                                      <p:cBhvr>
                                        <p:cTn id="10" dur="1" fill="hold">
                                          <p:stCondLst>
                                            <p:cond delay="0"/>
                                          </p:stCondLst>
                                        </p:cTn>
                                        <p:tgtEl>
                                          <p:spTgt spid="2483209"/>
                                        </p:tgtEl>
                                        <p:attrNameLst>
                                          <p:attrName>style.visibility</p:attrName>
                                        </p:attrNameLst>
                                      </p:cBhvr>
                                      <p:to>
                                        <p:strVal val="visible"/>
                                      </p:to>
                                    </p:set>
                                    <p:animEffect transition="in" filter="wipe(right)">
                                      <p:cBhvr>
                                        <p:cTn id="11" dur="500"/>
                                        <p:tgtEl>
                                          <p:spTgt spid="2483209"/>
                                        </p:tgtEl>
                                      </p:cBhvr>
                                    </p:animEffect>
                                  </p:childTnLst>
                                </p:cTn>
                              </p:par>
                            </p:childTnLst>
                          </p:cTn>
                        </p:par>
                        <p:par>
                          <p:cTn id="12" fill="hold" nodeType="afterGroup">
                            <p:stCondLst>
                              <p:cond delay="1000"/>
                            </p:stCondLst>
                            <p:childTnLst>
                              <p:par>
                                <p:cTn id="13" presetID="22" presetClass="entr" presetSubtype="8" fill="hold" grpId="0" nodeType="afterEffect" nodePh="1">
                                  <p:stCondLst>
                                    <p:cond delay="0"/>
                                  </p:stCondLst>
                                  <p:endCondLst>
                                    <p:cond evt="begin" delay="0">
                                      <p:tn val="13"/>
                                    </p:cond>
                                  </p:endCondLst>
                                  <p:childTnLst>
                                    <p:set>
                                      <p:cBhvr>
                                        <p:cTn id="14" dur="1" fill="hold">
                                          <p:stCondLst>
                                            <p:cond delay="0"/>
                                          </p:stCondLst>
                                        </p:cTn>
                                        <p:tgtEl>
                                          <p:spTgt spid="2483210"/>
                                        </p:tgtEl>
                                        <p:attrNameLst>
                                          <p:attrName>style.visibility</p:attrName>
                                        </p:attrNameLst>
                                      </p:cBhvr>
                                      <p:to>
                                        <p:strVal val="visible"/>
                                      </p:to>
                                    </p:set>
                                    <p:animEffect transition="in" filter="wipe(left)">
                                      <p:cBhvr>
                                        <p:cTn id="15" dur="500"/>
                                        <p:tgtEl>
                                          <p:spTgt spid="2483210"/>
                                        </p:tgtEl>
                                      </p:cBhvr>
                                    </p:animEffect>
                                  </p:childTnLst>
                                </p:cTn>
                              </p:par>
                            </p:childTnLst>
                          </p:cTn>
                        </p:par>
                        <p:par>
                          <p:cTn id="16" fill="hold" nodeType="afterGroup">
                            <p:stCondLst>
                              <p:cond delay="1500"/>
                            </p:stCondLst>
                            <p:childTnLst>
                              <p:par>
                                <p:cTn id="17" presetID="22" presetClass="entr" presetSubtype="8" fill="hold" grpId="0" nodeType="afterEffect" nodePh="1">
                                  <p:stCondLst>
                                    <p:cond delay="0"/>
                                  </p:stCondLst>
                                  <p:endCondLst>
                                    <p:cond evt="begin" delay="0">
                                      <p:tn val="17"/>
                                    </p:cond>
                                  </p:endCondLst>
                                  <p:childTnLst>
                                    <p:set>
                                      <p:cBhvr>
                                        <p:cTn id="18" dur="1" fill="hold">
                                          <p:stCondLst>
                                            <p:cond delay="0"/>
                                          </p:stCondLst>
                                        </p:cTn>
                                        <p:tgtEl>
                                          <p:spTgt spid="2483208"/>
                                        </p:tgtEl>
                                        <p:attrNameLst>
                                          <p:attrName>style.visibility</p:attrName>
                                        </p:attrNameLst>
                                      </p:cBhvr>
                                      <p:to>
                                        <p:strVal val="visible"/>
                                      </p:to>
                                    </p:set>
                                    <p:animEffect transition="in" filter="wipe(left)">
                                      <p:cBhvr>
                                        <p:cTn id="19" dur="500"/>
                                        <p:tgtEl>
                                          <p:spTgt spid="2483208"/>
                                        </p:tgtEl>
                                      </p:cBhvr>
                                    </p:animEffect>
                                  </p:childTnLst>
                                </p:cTn>
                              </p:par>
                            </p:childTnLst>
                          </p:cTn>
                        </p:par>
                        <p:par>
                          <p:cTn id="20" fill="hold" nodeType="afterGroup">
                            <p:stCondLst>
                              <p:cond delay="2000"/>
                            </p:stCondLst>
                            <p:childTnLst>
                              <p:par>
                                <p:cTn id="21" presetID="22" presetClass="entr" presetSubtype="2" fill="hold" nodeType="afterEffect">
                                  <p:stCondLst>
                                    <p:cond delay="0"/>
                                  </p:stCondLst>
                                  <p:childTnLst>
                                    <p:set>
                                      <p:cBhvr>
                                        <p:cTn id="22" dur="1" fill="hold">
                                          <p:stCondLst>
                                            <p:cond delay="0"/>
                                          </p:stCondLst>
                                        </p:cTn>
                                        <p:tgtEl>
                                          <p:spTgt spid="2483229"/>
                                        </p:tgtEl>
                                        <p:attrNameLst>
                                          <p:attrName>style.visibility</p:attrName>
                                        </p:attrNameLst>
                                      </p:cBhvr>
                                      <p:to>
                                        <p:strVal val="visible"/>
                                      </p:to>
                                    </p:set>
                                    <p:animEffect transition="in" filter="wipe(right)">
                                      <p:cBhvr>
                                        <p:cTn id="23" dur="500"/>
                                        <p:tgtEl>
                                          <p:spTgt spid="2483229"/>
                                        </p:tgtEl>
                                      </p:cBhvr>
                                    </p:animEffect>
                                  </p:childTnLst>
                                </p:cTn>
                              </p:par>
                            </p:childTnLst>
                          </p:cTn>
                        </p:par>
                        <p:par>
                          <p:cTn id="24" fill="hold" nodeType="afterGroup">
                            <p:stCondLst>
                              <p:cond delay="2500"/>
                            </p:stCondLst>
                            <p:childTnLst>
                              <p:par>
                                <p:cTn id="25" presetID="22" presetClass="entr" presetSubtype="2" fill="hold" grpId="0" nodeType="afterEffect" nodePh="1">
                                  <p:stCondLst>
                                    <p:cond delay="0"/>
                                  </p:stCondLst>
                                  <p:endCondLst>
                                    <p:cond evt="begin" delay="0">
                                      <p:tn val="25"/>
                                    </p:cond>
                                  </p:endCondLst>
                                  <p:childTnLst>
                                    <p:set>
                                      <p:cBhvr>
                                        <p:cTn id="26" dur="1" fill="hold">
                                          <p:stCondLst>
                                            <p:cond delay="0"/>
                                          </p:stCondLst>
                                        </p:cTn>
                                        <p:tgtEl>
                                          <p:spTgt spid="2483232"/>
                                        </p:tgtEl>
                                        <p:attrNameLst>
                                          <p:attrName>style.visibility</p:attrName>
                                        </p:attrNameLst>
                                      </p:cBhvr>
                                      <p:to>
                                        <p:strVal val="visible"/>
                                      </p:to>
                                    </p:set>
                                    <p:animEffect transition="in" filter="wipe(right)">
                                      <p:cBhvr>
                                        <p:cTn id="27" dur="500"/>
                                        <p:tgtEl>
                                          <p:spTgt spid="2483232"/>
                                        </p:tgtEl>
                                      </p:cBhvr>
                                    </p:animEffect>
                                  </p:childTnLst>
                                </p:cTn>
                              </p:par>
                            </p:childTnLst>
                          </p:cTn>
                        </p:par>
                        <p:par>
                          <p:cTn id="28" fill="hold" nodeType="afterGroup">
                            <p:stCondLst>
                              <p:cond delay="3000"/>
                            </p:stCondLst>
                            <p:childTnLst>
                              <p:par>
                                <p:cTn id="29" presetID="22" presetClass="entr" presetSubtype="2" fill="hold" nodeType="afterEffect">
                                  <p:stCondLst>
                                    <p:cond delay="0"/>
                                  </p:stCondLst>
                                  <p:childTnLst>
                                    <p:set>
                                      <p:cBhvr>
                                        <p:cTn id="30" dur="1" fill="hold">
                                          <p:stCondLst>
                                            <p:cond delay="0"/>
                                          </p:stCondLst>
                                        </p:cTn>
                                        <p:tgtEl>
                                          <p:spTgt spid="2483231"/>
                                        </p:tgtEl>
                                        <p:attrNameLst>
                                          <p:attrName>style.visibility</p:attrName>
                                        </p:attrNameLst>
                                      </p:cBhvr>
                                      <p:to>
                                        <p:strVal val="visible"/>
                                      </p:to>
                                    </p:set>
                                    <p:animEffect transition="in" filter="wipe(right)">
                                      <p:cBhvr>
                                        <p:cTn id="31" dur="500"/>
                                        <p:tgtEl>
                                          <p:spTgt spid="2483231"/>
                                        </p:tgtEl>
                                      </p:cBhvr>
                                    </p:animEffect>
                                  </p:childTnLst>
                                </p:cTn>
                              </p:par>
                            </p:childTnLst>
                          </p:cTn>
                        </p:par>
                        <p:par>
                          <p:cTn id="32" fill="hold" nodeType="afterGroup">
                            <p:stCondLst>
                              <p:cond delay="3500"/>
                            </p:stCondLst>
                            <p:childTnLst>
                              <p:par>
                                <p:cTn id="33" presetID="22" presetClass="entr" presetSubtype="8" fill="hold" nodeType="afterEffect">
                                  <p:stCondLst>
                                    <p:cond delay="0"/>
                                  </p:stCondLst>
                                  <p:childTnLst>
                                    <p:set>
                                      <p:cBhvr>
                                        <p:cTn id="34" dur="1" fill="hold">
                                          <p:stCondLst>
                                            <p:cond delay="0"/>
                                          </p:stCondLst>
                                        </p:cTn>
                                        <p:tgtEl>
                                          <p:spTgt spid="2483230"/>
                                        </p:tgtEl>
                                        <p:attrNameLst>
                                          <p:attrName>style.visibility</p:attrName>
                                        </p:attrNameLst>
                                      </p:cBhvr>
                                      <p:to>
                                        <p:strVal val="visible"/>
                                      </p:to>
                                    </p:set>
                                    <p:animEffect transition="in" filter="wipe(left)">
                                      <p:cBhvr>
                                        <p:cTn id="35" dur="500"/>
                                        <p:tgtEl>
                                          <p:spTgt spid="2483230"/>
                                        </p:tgtEl>
                                      </p:cBhvr>
                                    </p:animEffect>
                                  </p:childTnLst>
                                </p:cTn>
                              </p:par>
                            </p:childTnLst>
                          </p:cTn>
                        </p:par>
                        <p:par>
                          <p:cTn id="36" fill="hold" nodeType="afterGroup">
                            <p:stCondLst>
                              <p:cond delay="4000"/>
                            </p:stCondLst>
                            <p:childTnLst>
                              <p:par>
                                <p:cTn id="37" presetID="23" presetClass="entr" presetSubtype="528" fill="hold" grpId="0" nodeType="afterEffect">
                                  <p:stCondLst>
                                    <p:cond delay="0"/>
                                  </p:stCondLst>
                                  <p:childTnLst>
                                    <p:set>
                                      <p:cBhvr>
                                        <p:cTn id="38" dur="1" fill="hold">
                                          <p:stCondLst>
                                            <p:cond delay="0"/>
                                          </p:stCondLst>
                                        </p:cTn>
                                        <p:tgtEl>
                                          <p:spTgt spid="2483233"/>
                                        </p:tgtEl>
                                        <p:attrNameLst>
                                          <p:attrName>style.visibility</p:attrName>
                                        </p:attrNameLst>
                                      </p:cBhvr>
                                      <p:to>
                                        <p:strVal val="visible"/>
                                      </p:to>
                                    </p:set>
                                    <p:anim calcmode="lin" valueType="num">
                                      <p:cBhvr>
                                        <p:cTn id="39" dur="500" fill="hold"/>
                                        <p:tgtEl>
                                          <p:spTgt spid="2483233"/>
                                        </p:tgtEl>
                                        <p:attrNameLst>
                                          <p:attrName>ppt_w</p:attrName>
                                        </p:attrNameLst>
                                      </p:cBhvr>
                                      <p:tavLst>
                                        <p:tav tm="0">
                                          <p:val>
                                            <p:fltVal val="0"/>
                                          </p:val>
                                        </p:tav>
                                        <p:tav tm="100000">
                                          <p:val>
                                            <p:strVal val="#ppt_w"/>
                                          </p:val>
                                        </p:tav>
                                      </p:tavLst>
                                    </p:anim>
                                    <p:anim calcmode="lin" valueType="num">
                                      <p:cBhvr>
                                        <p:cTn id="40" dur="500" fill="hold"/>
                                        <p:tgtEl>
                                          <p:spTgt spid="2483233"/>
                                        </p:tgtEl>
                                        <p:attrNameLst>
                                          <p:attrName>ppt_h</p:attrName>
                                        </p:attrNameLst>
                                      </p:cBhvr>
                                      <p:tavLst>
                                        <p:tav tm="0">
                                          <p:val>
                                            <p:fltVal val="0"/>
                                          </p:val>
                                        </p:tav>
                                        <p:tav tm="100000">
                                          <p:val>
                                            <p:strVal val="#ppt_h"/>
                                          </p:val>
                                        </p:tav>
                                      </p:tavLst>
                                    </p:anim>
                                    <p:anim calcmode="lin" valueType="num">
                                      <p:cBhvr>
                                        <p:cTn id="41" dur="500" fill="hold"/>
                                        <p:tgtEl>
                                          <p:spTgt spid="2483233"/>
                                        </p:tgtEl>
                                        <p:attrNameLst>
                                          <p:attrName>ppt_x</p:attrName>
                                        </p:attrNameLst>
                                      </p:cBhvr>
                                      <p:tavLst>
                                        <p:tav tm="0">
                                          <p:val>
                                            <p:fltVal val="0.5"/>
                                          </p:val>
                                        </p:tav>
                                        <p:tav tm="100000">
                                          <p:val>
                                            <p:strVal val="#ppt_x"/>
                                          </p:val>
                                        </p:tav>
                                      </p:tavLst>
                                    </p:anim>
                                    <p:anim calcmode="lin" valueType="num">
                                      <p:cBhvr>
                                        <p:cTn id="42" dur="500" fill="hold"/>
                                        <p:tgtEl>
                                          <p:spTgt spid="2483233"/>
                                        </p:tgtEl>
                                        <p:attrNameLst>
                                          <p:attrName>ppt_y</p:attrName>
                                        </p:attrNameLst>
                                      </p:cBhvr>
                                      <p:tavLst>
                                        <p:tav tm="0">
                                          <p:val>
                                            <p:fltVal val="0.5"/>
                                          </p:val>
                                        </p:tav>
                                        <p:tav tm="100000">
                                          <p:val>
                                            <p:strVal val="#ppt_y"/>
                                          </p:val>
                                        </p:tav>
                                      </p:tavLst>
                                    </p:anim>
                                  </p:childTnLst>
                                </p:cTn>
                              </p:par>
                            </p:childTnLst>
                          </p:cTn>
                        </p:par>
                        <p:par>
                          <p:cTn id="43" fill="hold" nodeType="afterGroup">
                            <p:stCondLst>
                              <p:cond delay="4500"/>
                            </p:stCondLst>
                            <p:childTnLst>
                              <p:par>
                                <p:cTn id="44" presetID="23" presetClass="entr" presetSubtype="272" fill="hold" grpId="0" nodeType="afterEffect">
                                  <p:stCondLst>
                                    <p:cond delay="0"/>
                                  </p:stCondLst>
                                  <p:childTnLst>
                                    <p:set>
                                      <p:cBhvr>
                                        <p:cTn id="45" dur="1" fill="hold">
                                          <p:stCondLst>
                                            <p:cond delay="0"/>
                                          </p:stCondLst>
                                        </p:cTn>
                                        <p:tgtEl>
                                          <p:spTgt spid="2483234"/>
                                        </p:tgtEl>
                                        <p:attrNameLst>
                                          <p:attrName>style.visibility</p:attrName>
                                        </p:attrNameLst>
                                      </p:cBhvr>
                                      <p:to>
                                        <p:strVal val="visible"/>
                                      </p:to>
                                    </p:set>
                                    <p:anim calcmode="lin" valueType="num">
                                      <p:cBhvr>
                                        <p:cTn id="46" dur="500" fill="hold"/>
                                        <p:tgtEl>
                                          <p:spTgt spid="2483234"/>
                                        </p:tgtEl>
                                        <p:attrNameLst>
                                          <p:attrName>ppt_w</p:attrName>
                                        </p:attrNameLst>
                                      </p:cBhvr>
                                      <p:tavLst>
                                        <p:tav tm="0">
                                          <p:val>
                                            <p:strVal val="2/3*#ppt_w"/>
                                          </p:val>
                                        </p:tav>
                                        <p:tav tm="100000">
                                          <p:val>
                                            <p:strVal val="#ppt_w"/>
                                          </p:val>
                                        </p:tav>
                                      </p:tavLst>
                                    </p:anim>
                                    <p:anim calcmode="lin" valueType="num">
                                      <p:cBhvr>
                                        <p:cTn id="47" dur="500" fill="hold"/>
                                        <p:tgtEl>
                                          <p:spTgt spid="2483234"/>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3208" grpId="0" autoUpdateAnimBg="0"/>
      <p:bldP spid="2483209" grpId="0" autoUpdateAnimBg="0"/>
      <p:bldP spid="2483210" grpId="0" autoUpdateAnimBg="0"/>
      <p:bldP spid="2483232" grpId="0" autoUpdateAnimBg="0"/>
      <p:bldP spid="2483233" grpId="0" autoUpdateAnimBg="0"/>
      <p:bldP spid="2483234" grpId="0"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1" cy="5994400"/>
          </a:xfrm>
          <a:prstGeom prst="rect">
            <a:avLst/>
          </a:prstGeom>
        </p:spPr>
      </p:pic>
      <p:sp>
        <p:nvSpPr>
          <p:cNvPr id="5" name="Rectangle 2"/>
          <p:cNvSpPr txBox="1">
            <a:spLocks noChangeArrowheads="1"/>
          </p:cNvSpPr>
          <p:nvPr/>
        </p:nvSpPr>
        <p:spPr bwMode="auto">
          <a:xfrm>
            <a:off x="1" y="225778"/>
            <a:ext cx="4783666" cy="1397000"/>
          </a:xfrm>
          <a:prstGeom prst="rect">
            <a:avLst/>
          </a:prstGeom>
          <a:solidFill>
            <a:srgbClr val="000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effectLst>
                  <a:glow rad="127000">
                    <a:schemeClr val="tx1"/>
                  </a:glow>
                </a:effectLst>
                <a:latin typeface="Arial" charset="0"/>
                <a:ea typeface="ＭＳ Ｐゴシック" charset="0"/>
                <a:cs typeface="ＭＳ Ｐゴシック" charset="0"/>
              </a:rPr>
              <a:t>Brothers Revenge</a:t>
            </a:r>
            <a:br>
              <a:rPr lang="en-US" sz="36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Genesis 33:18–34:31</a:t>
            </a:r>
            <a:endParaRPr lang="en-US" b="1" dirty="0">
              <a:effectLst>
                <a:glow rad="127000">
                  <a:schemeClr val="tx1"/>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6125633"/>
            <a:ext cx="9144000" cy="657225"/>
          </a:xfrm>
          <a:solidFill>
            <a:srgbClr val="000000"/>
          </a:solidFill>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Dinah Violated at Shechem</a:t>
            </a:r>
          </a:p>
        </p:txBody>
      </p:sp>
    </p:spTree>
    <p:extLst>
      <p:ext uri="{BB962C8B-B14F-4D97-AF65-F5344CB8AC3E}">
        <p14:creationId xmlns:p14="http://schemas.microsoft.com/office/powerpoint/2010/main" val="149853521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p:cNvGrpSpPr/>
          <p:nvPr/>
        </p:nvGrpSpPr>
        <p:grpSpPr>
          <a:xfrm>
            <a:off x="179298" y="0"/>
            <a:ext cx="8964702" cy="6083300"/>
            <a:chOff x="179298" y="0"/>
            <a:chExt cx="8964702" cy="6083300"/>
          </a:xfrm>
        </p:grpSpPr>
        <p:pic>
          <p:nvPicPr>
            <p:cNvPr id="6" name="Picture 5"/>
            <p:cNvPicPr>
              <a:picLocks noChangeAspect="1"/>
            </p:cNvPicPr>
            <p:nvPr/>
          </p:nvPicPr>
          <p:blipFill>
            <a:blip r:embed="rId3"/>
            <a:stretch>
              <a:fillRect/>
            </a:stretch>
          </p:blipFill>
          <p:spPr>
            <a:xfrm>
              <a:off x="1041400" y="0"/>
              <a:ext cx="8102600" cy="6083300"/>
            </a:xfrm>
            <a:prstGeom prst="rect">
              <a:avLst/>
            </a:prstGeom>
          </p:spPr>
        </p:pic>
        <p:sp>
          <p:nvSpPr>
            <p:cNvPr id="2" name="Oval 1"/>
            <p:cNvSpPr/>
            <p:nvPr/>
          </p:nvSpPr>
          <p:spPr bwMode="auto">
            <a:xfrm>
              <a:off x="179298" y="582710"/>
              <a:ext cx="5139765" cy="2973294"/>
            </a:xfrm>
            <a:prstGeom prst="ellipse">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900098" name="Rectangle 2"/>
          <p:cNvSpPr>
            <a:spLocks noGrp="1" noChangeArrowheads="1"/>
          </p:cNvSpPr>
          <p:nvPr>
            <p:ph type="ctrTitle"/>
          </p:nvPr>
        </p:nvSpPr>
        <p:spPr>
          <a:xfrm>
            <a:off x="0" y="5722472"/>
            <a:ext cx="9144000" cy="1135092"/>
          </a:xfrm>
          <a:solidFill>
            <a:srgbClr val="000000"/>
          </a:solidFill>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Dinah Violated at Shechem</a:t>
            </a:r>
          </a:p>
        </p:txBody>
      </p:sp>
      <p:sp>
        <p:nvSpPr>
          <p:cNvPr id="7" name="Subtitle 2"/>
          <p:cNvSpPr>
            <a:spLocks noGrp="1"/>
          </p:cNvSpPr>
          <p:nvPr>
            <p:ph type="subTitle" idx="1"/>
          </p:nvPr>
        </p:nvSpPr>
        <p:spPr>
          <a:xfrm>
            <a:off x="0" y="4682571"/>
            <a:ext cx="3316941" cy="609600"/>
          </a:xfrm>
          <a:solidFill>
            <a:srgbClr val="FFFFFF"/>
          </a:solidFill>
        </p:spPr>
        <p:txBody>
          <a:bodyPr/>
          <a:lstStyle/>
          <a:p>
            <a:pPr algn="r"/>
            <a:r>
              <a:rPr lang="en-US" b="1" dirty="0">
                <a:solidFill>
                  <a:schemeClr val="tx1"/>
                </a:solidFill>
                <a:effectLst/>
              </a:rPr>
              <a:t>Genesis 34</a:t>
            </a:r>
          </a:p>
        </p:txBody>
      </p:sp>
      <p:sp>
        <p:nvSpPr>
          <p:cNvPr id="5" name="Rectangle 2"/>
          <p:cNvSpPr txBox="1">
            <a:spLocks noChangeArrowheads="1"/>
          </p:cNvSpPr>
          <p:nvPr/>
        </p:nvSpPr>
        <p:spPr bwMode="auto">
          <a:xfrm>
            <a:off x="268941" y="508831"/>
            <a:ext cx="4198471" cy="3316111"/>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7200" b="1" dirty="0">
                <a:solidFill>
                  <a:srgbClr val="000000"/>
                </a:solidFill>
                <a:effectLst/>
                <a:latin typeface="Mistral"/>
                <a:ea typeface="ＭＳ Ｐゴシック" charset="0"/>
                <a:cs typeface="Mistral"/>
              </a:rPr>
              <a:t>We don't talk about that in church</a:t>
            </a:r>
            <a:endParaRPr lang="en-US" sz="8800" b="1" dirty="0">
              <a:solidFill>
                <a:srgbClr val="000000"/>
              </a:solidFill>
              <a:effectLst/>
              <a:latin typeface="Mistral"/>
              <a:ea typeface="ＭＳ Ｐゴシック" charset="0"/>
              <a:cs typeface="Mistral"/>
            </a:endParaRPr>
          </a:p>
        </p:txBody>
      </p:sp>
    </p:spTree>
    <p:extLst>
      <p:ext uri="{BB962C8B-B14F-4D97-AF65-F5344CB8AC3E}">
        <p14:creationId xmlns:p14="http://schemas.microsoft.com/office/powerpoint/2010/main" val="414554772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normAutofit fontScale="90000"/>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Genesis 37</a:t>
            </a:r>
          </a:p>
        </p:txBody>
      </p:sp>
    </p:spTree>
    <p:extLst>
      <p:ext uri="{BB962C8B-B14F-4D97-AF65-F5344CB8AC3E}">
        <p14:creationId xmlns:p14="http://schemas.microsoft.com/office/powerpoint/2010/main" val="90405339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4866" name="Rectangle 2"/>
          <p:cNvSpPr>
            <a:spLocks noGrp="1" noChangeArrowheads="1"/>
          </p:cNvSpPr>
          <p:nvPr>
            <p:ph type="ctrTitle"/>
          </p:nvPr>
        </p:nvSpPr>
        <p:spPr>
          <a:xfrm>
            <a:off x="0" y="0"/>
            <a:ext cx="8331122" cy="544313"/>
          </a:xfrm>
          <a:effectLst/>
        </p:spPr>
        <p:txBody>
          <a:bodyPr anchor="t"/>
          <a:lstStyle/>
          <a:p>
            <a:pPr eaLnBrk="1" hangingPunct="1">
              <a:defRPr/>
            </a:pPr>
            <a:r>
              <a:rPr lang="en-US" sz="3600" b="1" dirty="0">
                <a:solidFill>
                  <a:schemeClr val="bg1"/>
                </a:solidFill>
                <a:effectLst>
                  <a:glow rad="228600">
                    <a:schemeClr val="tx1"/>
                  </a:glow>
                </a:effectLst>
                <a:latin typeface="Arial"/>
                <a:ea typeface="ＭＳ Ｐゴシック" pitchFamily="-112" charset="-128"/>
                <a:cs typeface="Arial"/>
              </a:rPr>
              <a:t>Joseph a Type of Christ</a:t>
            </a:r>
          </a:p>
        </p:txBody>
      </p:sp>
      <p:sp>
        <p:nvSpPr>
          <p:cNvPr id="5" name="Text Box 61"/>
          <p:cNvSpPr txBox="1">
            <a:spLocks noChangeArrowheads="1"/>
          </p:cNvSpPr>
          <p:nvPr/>
        </p:nvSpPr>
        <p:spPr bwMode="auto">
          <a:xfrm>
            <a:off x="8219484" y="39688"/>
            <a:ext cx="85784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altLang="zh-CN" b="1" dirty="0">
                <a:solidFill>
                  <a:srgbClr val="FFFFFF"/>
                </a:solidFill>
                <a:cs typeface="Arial" charset="0"/>
              </a:rPr>
              <a:t>97b</a:t>
            </a:r>
          </a:p>
        </p:txBody>
      </p:sp>
      <p:pic>
        <p:nvPicPr>
          <p:cNvPr id="3" name="Picture 2"/>
          <p:cNvPicPr>
            <a:picLocks noChangeAspect="1"/>
          </p:cNvPicPr>
          <p:nvPr/>
        </p:nvPicPr>
        <p:blipFill>
          <a:blip r:embed="rId3"/>
          <a:stretch>
            <a:fillRect/>
          </a:stretch>
        </p:blipFill>
        <p:spPr>
          <a:xfrm>
            <a:off x="769123" y="901122"/>
            <a:ext cx="7450361" cy="5637440"/>
          </a:xfrm>
          <a:prstGeom prst="rect">
            <a:avLst/>
          </a:prstGeom>
        </p:spPr>
      </p:pic>
    </p:spTree>
    <p:extLst>
      <p:ext uri="{BB962C8B-B14F-4D97-AF65-F5344CB8AC3E}">
        <p14:creationId xmlns:p14="http://schemas.microsoft.com/office/powerpoint/2010/main" val="1327539992"/>
      </p:ext>
    </p:extLst>
  </p:cSld>
  <p:clrMapOvr>
    <a:masterClrMapping/>
  </p:clrMapOvr>
  <p:transition spd="med">
    <p:randomBar dir="vert"/>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89"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000000"/>
              </a:solidFill>
              <a:latin typeface="Arial" charset="0"/>
              <a:ea typeface="ＭＳ Ｐゴシック" charset="0"/>
              <a:cs typeface="Arial" charset="0"/>
            </a:endParaRPr>
          </a:p>
        </p:txBody>
      </p:sp>
      <p:pic>
        <p:nvPicPr>
          <p:cNvPr id="396290" name="Picture 3" descr="OJSSP0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15950"/>
            <a:ext cx="9144000" cy="6242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8724" name="Text Box 4"/>
          <p:cNvSpPr txBox="1">
            <a:spLocks noChangeArrowheads="1"/>
          </p:cNvSpPr>
          <p:nvPr/>
        </p:nvSpPr>
        <p:spPr bwMode="auto">
          <a:xfrm>
            <a:off x="2743200" y="6278563"/>
            <a:ext cx="4267200" cy="579437"/>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200" b="1" dirty="0">
                <a:solidFill>
                  <a:srgbClr val="FFFFFF"/>
                </a:solidFill>
                <a:latin typeface="Arial"/>
                <a:ea typeface="ＭＳ Ｐゴシック" pitchFamily="-112" charset="-128"/>
                <a:cs typeface="Arial"/>
              </a:rPr>
              <a:t>Genesis 39–41</a:t>
            </a:r>
          </a:p>
        </p:txBody>
      </p:sp>
      <p:sp>
        <p:nvSpPr>
          <p:cNvPr id="396292" name="Rectangle 5"/>
          <p:cNvSpPr>
            <a:spLocks noGrp="1" noChangeArrowheads="1"/>
          </p:cNvSpPr>
          <p:nvPr>
            <p:ph type="title" idx="4294967295"/>
          </p:nvPr>
        </p:nvSpPr>
        <p:spPr>
          <a:xfrm>
            <a:off x="685800" y="0"/>
            <a:ext cx="7772400" cy="914400"/>
          </a:xfrm>
        </p:spPr>
        <p:txBody>
          <a:bodyPr/>
          <a:lstStyle/>
          <a:p>
            <a:pPr eaLnBrk="1" hangingPunct="1"/>
            <a:r>
              <a:rPr lang="en-US" altLang="zh-CN" b="1" dirty="0">
                <a:solidFill>
                  <a:schemeClr val="bg1"/>
                </a:solidFill>
                <a:latin typeface="Arial" charset="0"/>
                <a:ea typeface="ＭＳ Ｐゴシック" charset="0"/>
              </a:rPr>
              <a:t>From Palace to Prison</a:t>
            </a:r>
          </a:p>
        </p:txBody>
      </p:sp>
    </p:spTree>
    <p:extLst>
      <p:ext uri="{BB962C8B-B14F-4D97-AF65-F5344CB8AC3E}">
        <p14:creationId xmlns:p14="http://schemas.microsoft.com/office/powerpoint/2010/main" val="2439280980"/>
      </p:ext>
    </p:extLst>
  </p:cSld>
  <p:clrMapOvr>
    <a:masterClrMapping/>
  </p:clrMapOvr>
  <p:transition spd="med">
    <p:randomBar dir="vert"/>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Genesis 42</a:t>
            </a:r>
          </a:p>
        </p:txBody>
      </p:sp>
    </p:spTree>
    <p:extLst>
      <p:ext uri="{BB962C8B-B14F-4D97-AF65-F5344CB8AC3E}">
        <p14:creationId xmlns:p14="http://schemas.microsoft.com/office/powerpoint/2010/main" val="17295266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7"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000000"/>
              </a:solidFill>
              <a:latin typeface="Arial" charset="0"/>
              <a:ea typeface="ＭＳ Ｐゴシック" charset="0"/>
              <a:cs typeface="Arial" charset="0"/>
            </a:endParaRPr>
          </a:p>
        </p:txBody>
      </p:sp>
      <p:pic>
        <p:nvPicPr>
          <p:cNvPr id="398338" name="Picture 3" descr="OJSSS0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751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0772" name="Text Box 4"/>
          <p:cNvSpPr txBox="1">
            <a:spLocks noChangeArrowheads="1"/>
          </p:cNvSpPr>
          <p:nvPr/>
        </p:nvSpPr>
        <p:spPr bwMode="auto">
          <a:xfrm>
            <a:off x="4876800" y="6248400"/>
            <a:ext cx="4267200" cy="579438"/>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r" defTabSz="914400" fontAlgn="base">
              <a:spcBef>
                <a:spcPct val="50000"/>
              </a:spcBef>
              <a:spcAft>
                <a:spcPct val="0"/>
              </a:spcAft>
              <a:defRPr/>
            </a:pPr>
            <a:r>
              <a:rPr lang="en-US" sz="3200" b="1" dirty="0">
                <a:solidFill>
                  <a:srgbClr val="FFFFFF"/>
                </a:solidFill>
                <a:latin typeface="Arial"/>
                <a:ea typeface="ＭＳ Ｐゴシック" pitchFamily="-112" charset="-128"/>
                <a:cs typeface="Arial"/>
              </a:rPr>
              <a:t>Genesis 42–50</a:t>
            </a:r>
          </a:p>
        </p:txBody>
      </p:sp>
      <p:sp>
        <p:nvSpPr>
          <p:cNvPr id="800773" name="Rectangle 5"/>
          <p:cNvSpPr>
            <a:spLocks noGrp="1" noChangeArrowheads="1"/>
          </p:cNvSpPr>
          <p:nvPr>
            <p:ph type="title" idx="4294967295"/>
          </p:nvPr>
        </p:nvSpPr>
        <p:spPr>
          <a:xfrm>
            <a:off x="1524000" y="457200"/>
            <a:ext cx="6477000" cy="1143000"/>
          </a:xfrm>
          <a:effectLst>
            <a:outerShdw blurRad="63500" dist="35921" dir="2700000" algn="ctr" rotWithShape="0">
              <a:schemeClr val="tx2">
                <a:alpha val="74998"/>
              </a:schemeClr>
            </a:outerShdw>
          </a:effectLst>
        </p:spPr>
        <p:txBody>
          <a:bodyPr/>
          <a:lstStyle/>
          <a:p>
            <a:pPr eaLnBrk="1" hangingPunct="1">
              <a:defRPr/>
            </a:pPr>
            <a:r>
              <a:rPr lang="en-US" sz="4800" b="1" dirty="0">
                <a:solidFill>
                  <a:schemeClr val="bg1"/>
                </a:solidFill>
                <a:ea typeface="ＭＳ Ｐゴシック" charset="0"/>
                <a:cs typeface="Arial"/>
              </a:rPr>
              <a:t>Deliverance via Joseph</a:t>
            </a:r>
            <a:r>
              <a:rPr lang="mr-IN" altLang="ja-JP" sz="4800" b="1" dirty="0">
                <a:solidFill>
                  <a:schemeClr val="bg1"/>
                </a:solidFill>
                <a:ea typeface="ＭＳ Ｐゴシック" charset="0"/>
                <a:cs typeface="Arial"/>
              </a:rPr>
              <a:t>'</a:t>
            </a:r>
            <a:r>
              <a:rPr lang="en-US" altLang="ja-JP" sz="4800" b="1" dirty="0">
                <a:solidFill>
                  <a:schemeClr val="bg1"/>
                </a:solidFill>
                <a:ea typeface="ＭＳ Ｐゴシック" charset="0"/>
                <a:cs typeface="Arial"/>
              </a:rPr>
              <a:t>s Exaltation</a:t>
            </a:r>
            <a:endParaRPr lang="en-US" dirty="0">
              <a:solidFill>
                <a:schemeClr val="bg1"/>
              </a:solidFill>
              <a:ea typeface="ＭＳ Ｐゴシック" charset="0"/>
              <a:cs typeface="Arial"/>
            </a:endParaRPr>
          </a:p>
        </p:txBody>
      </p:sp>
    </p:spTree>
    <p:extLst>
      <p:ext uri="{BB962C8B-B14F-4D97-AF65-F5344CB8AC3E}">
        <p14:creationId xmlns:p14="http://schemas.microsoft.com/office/powerpoint/2010/main" val="1424545281"/>
      </p:ext>
    </p:extLst>
  </p:cSld>
  <p:clrMapOvr>
    <a:masterClrMapping/>
  </p:clrMapOvr>
  <p:transition spd="med">
    <p:randomBar dir="vert"/>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Genesis 45</a:t>
            </a:r>
          </a:p>
        </p:txBody>
      </p:sp>
    </p:spTree>
    <p:extLst>
      <p:ext uri="{BB962C8B-B14F-4D97-AF65-F5344CB8AC3E}">
        <p14:creationId xmlns:p14="http://schemas.microsoft.com/office/powerpoint/2010/main" val="64304441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5" name="Picture 4" descr="joseph"/>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44866" name="Rectangle 2"/>
          <p:cNvSpPr>
            <a:spLocks noGrp="1" noChangeArrowheads="1"/>
          </p:cNvSpPr>
          <p:nvPr>
            <p:ph type="ctrTitle"/>
          </p:nvPr>
        </p:nvSpPr>
        <p:spPr>
          <a:xfrm>
            <a:off x="0" y="0"/>
            <a:ext cx="9144000" cy="1988840"/>
          </a:xfrm>
          <a:effectLst/>
        </p:spPr>
        <p:txBody>
          <a:bodyPr anchor="t"/>
          <a:lstStyle/>
          <a:p>
            <a:pPr algn="r" eaLnBrk="1" hangingPunct="1">
              <a:defRPr/>
            </a:pPr>
            <a:r>
              <a:rPr lang="en-US" b="1" dirty="0">
                <a:solidFill>
                  <a:schemeClr val="bg1"/>
                </a:solidFill>
                <a:effectLst>
                  <a:glow rad="228600">
                    <a:schemeClr val="tx1"/>
                  </a:glow>
                </a:effectLst>
                <a:latin typeface="Arial"/>
                <a:ea typeface="ＭＳ Ｐゴシック" pitchFamily="-112" charset="-128"/>
                <a:cs typeface="Arial"/>
              </a:rPr>
              <a:t>"I am Joseph!  </a:t>
            </a:r>
            <a:br>
              <a:rPr lang="en-US" b="1" dirty="0">
                <a:solidFill>
                  <a:schemeClr val="bg1"/>
                </a:solidFill>
                <a:effectLst>
                  <a:glow rad="228600">
                    <a:schemeClr val="tx1"/>
                  </a:glow>
                </a:effectLst>
                <a:latin typeface="Arial"/>
                <a:ea typeface="ＭＳ Ｐゴシック" pitchFamily="-112" charset="-128"/>
                <a:cs typeface="Arial"/>
              </a:rPr>
            </a:br>
            <a:r>
              <a:rPr lang="en-US" b="1" dirty="0">
                <a:solidFill>
                  <a:schemeClr val="bg1"/>
                </a:solidFill>
                <a:effectLst>
                  <a:glow rad="228600">
                    <a:schemeClr val="tx1"/>
                  </a:glow>
                </a:effectLst>
                <a:latin typeface="Arial"/>
                <a:ea typeface="ＭＳ Ｐゴシック" pitchFamily="-112" charset="-128"/>
                <a:cs typeface="Arial"/>
              </a:rPr>
              <a:t>Is my father still alive?" </a:t>
            </a:r>
            <a:br>
              <a:rPr lang="en-US" b="1" dirty="0">
                <a:solidFill>
                  <a:schemeClr val="bg1"/>
                </a:solidFill>
                <a:effectLst>
                  <a:glow rad="228600">
                    <a:schemeClr val="tx1"/>
                  </a:glow>
                </a:effectLst>
                <a:latin typeface="Arial"/>
                <a:ea typeface="ＭＳ Ｐゴシック" pitchFamily="-112" charset="-128"/>
                <a:cs typeface="Arial"/>
              </a:rPr>
            </a:br>
            <a:r>
              <a:rPr lang="en-US" b="1" dirty="0">
                <a:solidFill>
                  <a:schemeClr val="bg1"/>
                </a:solidFill>
                <a:effectLst>
                  <a:glow rad="228600">
                    <a:schemeClr val="tx1"/>
                  </a:glow>
                </a:effectLst>
                <a:latin typeface="Arial"/>
                <a:ea typeface="ＭＳ Ｐゴシック" pitchFamily="-112" charset="-128"/>
                <a:cs typeface="Arial"/>
              </a:rPr>
              <a:t>(Gen. 45:3)</a:t>
            </a:r>
          </a:p>
        </p:txBody>
      </p:sp>
    </p:spTree>
    <p:extLst>
      <p:ext uri="{BB962C8B-B14F-4D97-AF65-F5344CB8AC3E}">
        <p14:creationId xmlns:p14="http://schemas.microsoft.com/office/powerpoint/2010/main" val="3856518263"/>
      </p:ext>
    </p:extLst>
  </p:cSld>
  <p:clrMapOvr>
    <a:masterClrMapping/>
  </p:clrMapOvr>
  <p:transition spd="med">
    <p:randomBar dir="vert"/>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Genesis 49</a:t>
            </a:r>
          </a:p>
        </p:txBody>
      </p:sp>
    </p:spTree>
    <p:extLst>
      <p:ext uri="{BB962C8B-B14F-4D97-AF65-F5344CB8AC3E}">
        <p14:creationId xmlns:p14="http://schemas.microsoft.com/office/powerpoint/2010/main" val="42420418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0097" name="Text Box 2"/>
          <p:cNvSpPr txBox="1">
            <a:spLocks noChangeArrowheads="1"/>
          </p:cNvSpPr>
          <p:nvPr/>
        </p:nvSpPr>
        <p:spPr bwMode="auto">
          <a:xfrm>
            <a:off x="8658225" y="6403975"/>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zh-CN" altLang="en-US" sz="2000">
              <a:solidFill>
                <a:srgbClr val="FFFFFF"/>
              </a:solidFill>
            </a:endParaRPr>
          </a:p>
        </p:txBody>
      </p:sp>
      <p:sp>
        <p:nvSpPr>
          <p:cNvPr id="2485251" name="Rectangle 3"/>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ea typeface="Arial"/>
                <a:cs typeface="Arial"/>
              </a:rPr>
              <a:t>42</a:t>
            </a:r>
          </a:p>
        </p:txBody>
      </p:sp>
      <p:sp>
        <p:nvSpPr>
          <p:cNvPr id="260099" name="Text Box 4"/>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sz="1200" b="1">
                <a:solidFill>
                  <a:srgbClr val="FFFFFF"/>
                </a:solidFill>
              </a:rPr>
              <a:t>Handbook pg. 26-29</a:t>
            </a:r>
          </a:p>
        </p:txBody>
      </p:sp>
      <p:pic>
        <p:nvPicPr>
          <p:cNvPr id="260100" name="Picture 5" descr="Jericho area aerial from northwest, tb q010703"/>
          <p:cNvPicPr preferRelativeResize="0">
            <a:picLocks noChangeAspect="1" noChangeArrowheads="1"/>
          </p:cNvPicPr>
          <p:nvPr>
            <p:custDataLst>
              <p:tags r:id="rId2"/>
            </p:custDataLst>
          </p:nvPr>
        </p:nvPicPr>
        <p:blipFill>
          <a:blip r:embed="rId5">
            <a:extLst>
              <a:ext uri="{28A0092B-C50C-407E-A947-70E740481C1C}">
                <a14:useLocalDpi xmlns:a14="http://schemas.microsoft.com/office/drawing/2010/main"/>
              </a:ext>
            </a:extLst>
          </a:blip>
          <a:srcRect/>
          <a:stretch>
            <a:fillRect/>
          </a:stretch>
        </p:blipFill>
        <p:spPr bwMode="auto">
          <a:xfrm>
            <a:off x="590550" y="550863"/>
            <a:ext cx="7958138" cy="5743575"/>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2485254" name="Text Box 6"/>
          <p:cNvSpPr txBox="1">
            <a:spLocks noChangeArrowheads="1"/>
          </p:cNvSpPr>
          <p:nvPr/>
        </p:nvSpPr>
        <p:spPr bwMode="auto">
          <a:xfrm>
            <a:off x="3117850" y="4287838"/>
            <a:ext cx="3681413" cy="457200"/>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lgn="ctr">
              <a:spcBef>
                <a:spcPct val="50000"/>
              </a:spcBef>
              <a:defRPr/>
            </a:pPr>
            <a:r>
              <a:rPr lang="en-US" b="1">
                <a:solidFill>
                  <a:srgbClr val="FFD34A"/>
                </a:solidFill>
                <a:latin typeface="Comic Sans MS" pitchFamily="-112" charset="0"/>
                <a:ea typeface="ＭＳ Ｐゴシック" pitchFamily="-112" charset="-128"/>
                <a:cs typeface="ＭＳ Ｐゴシック" pitchFamily="-112" charset="-128"/>
              </a:rPr>
              <a:t>ANCIENT JERICHO</a:t>
            </a:r>
          </a:p>
        </p:txBody>
      </p:sp>
      <p:sp>
        <p:nvSpPr>
          <p:cNvPr id="2485255" name="Text Box 7"/>
          <p:cNvSpPr txBox="1">
            <a:spLocks noChangeArrowheads="1"/>
          </p:cNvSpPr>
          <p:nvPr/>
        </p:nvSpPr>
        <p:spPr bwMode="auto">
          <a:xfrm>
            <a:off x="5000625" y="1074738"/>
            <a:ext cx="3421063" cy="457200"/>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lgn="ctr">
              <a:spcBef>
                <a:spcPct val="50000"/>
              </a:spcBef>
              <a:defRPr/>
            </a:pPr>
            <a:r>
              <a:rPr lang="en-US" b="1">
                <a:solidFill>
                  <a:srgbClr val="114FFB"/>
                </a:solidFill>
                <a:latin typeface="Comic Sans MS" pitchFamily="-112" charset="0"/>
                <a:ea typeface="ＭＳ Ｐゴシック" pitchFamily="-112" charset="-128"/>
                <a:cs typeface="ＭＳ Ｐゴシック" pitchFamily="-112" charset="-128"/>
              </a:rPr>
              <a:t>DEAD SEA</a:t>
            </a:r>
          </a:p>
        </p:txBody>
      </p:sp>
      <p:sp>
        <p:nvSpPr>
          <p:cNvPr id="2485256" name="Text Box 8"/>
          <p:cNvSpPr txBox="1">
            <a:spLocks noChangeArrowheads="1"/>
          </p:cNvSpPr>
          <p:nvPr/>
        </p:nvSpPr>
        <p:spPr bwMode="auto">
          <a:xfrm>
            <a:off x="1446213" y="1490663"/>
            <a:ext cx="3421062" cy="457200"/>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b="1">
                <a:solidFill>
                  <a:srgbClr val="114FFB"/>
                </a:solidFill>
                <a:latin typeface="Comic Sans MS" pitchFamily="-112" charset="0"/>
                <a:ea typeface="ＭＳ Ｐゴシック" pitchFamily="-112" charset="-128"/>
                <a:cs typeface="ＭＳ Ｐゴシック" pitchFamily="-112" charset="-128"/>
              </a:rPr>
              <a:t>JORDAN RIVER</a:t>
            </a:r>
          </a:p>
        </p:txBody>
      </p:sp>
      <p:sp>
        <p:nvSpPr>
          <p:cNvPr id="2485257" name="Arc 9"/>
          <p:cNvSpPr>
            <a:spLocks/>
          </p:cNvSpPr>
          <p:nvPr/>
        </p:nvSpPr>
        <p:spPr bwMode="auto">
          <a:xfrm flipH="1" flipV="1">
            <a:off x="1135063" y="1693863"/>
            <a:ext cx="4230687" cy="2071687"/>
          </a:xfrm>
          <a:custGeom>
            <a:avLst/>
            <a:gdLst>
              <a:gd name="G0" fmla="+- 96 0 0"/>
              <a:gd name="G1" fmla="+- 21600 0 0"/>
              <a:gd name="G2" fmla="+- 21600 0 0"/>
              <a:gd name="T0" fmla="*/ 0 w 21696"/>
              <a:gd name="T1" fmla="*/ 1 h 21600"/>
              <a:gd name="T2" fmla="*/ 21696 w 21696"/>
              <a:gd name="T3" fmla="*/ 21600 h 21600"/>
              <a:gd name="T4" fmla="*/ 96 w 21696"/>
              <a:gd name="T5" fmla="*/ 21600 h 21600"/>
            </a:gdLst>
            <a:ahLst/>
            <a:cxnLst>
              <a:cxn ang="0">
                <a:pos x="T0" y="T1"/>
              </a:cxn>
              <a:cxn ang="0">
                <a:pos x="T2" y="T3"/>
              </a:cxn>
              <a:cxn ang="0">
                <a:pos x="T4" y="T5"/>
              </a:cxn>
            </a:cxnLst>
            <a:rect l="0" t="0" r="r" b="b"/>
            <a:pathLst>
              <a:path w="21696" h="21600" fill="none" extrusionOk="0">
                <a:moveTo>
                  <a:pt x="-1" y="0"/>
                </a:moveTo>
                <a:cubicBezTo>
                  <a:pt x="31" y="0"/>
                  <a:pt x="63" y="-1"/>
                  <a:pt x="96" y="-1"/>
                </a:cubicBezTo>
                <a:cubicBezTo>
                  <a:pt x="12025" y="-1"/>
                  <a:pt x="21696" y="9670"/>
                  <a:pt x="21696" y="21600"/>
                </a:cubicBezTo>
              </a:path>
              <a:path w="21696" h="21600" stroke="0" extrusionOk="0">
                <a:moveTo>
                  <a:pt x="-1" y="0"/>
                </a:moveTo>
                <a:cubicBezTo>
                  <a:pt x="31" y="0"/>
                  <a:pt x="63" y="-1"/>
                  <a:pt x="96" y="-1"/>
                </a:cubicBezTo>
                <a:cubicBezTo>
                  <a:pt x="12025" y="-1"/>
                  <a:pt x="21696" y="9670"/>
                  <a:pt x="21696" y="21600"/>
                </a:cubicBezTo>
                <a:lnTo>
                  <a:pt x="96" y="21600"/>
                </a:lnTo>
                <a:close/>
              </a:path>
            </a:pathLst>
          </a:custGeom>
          <a:noFill/>
          <a:ln w="57150">
            <a:solidFill>
              <a:srgbClr val="BAFFFE"/>
            </a:solidFill>
            <a:round/>
            <a:headEnd type="stealth" w="med" len="med"/>
            <a:tailEnd/>
          </a:ln>
          <a:effectLst>
            <a:outerShdw blurRad="63500" dist="63500" dir="2212194"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485258" name="Arc 10"/>
          <p:cNvSpPr>
            <a:spLocks/>
          </p:cNvSpPr>
          <p:nvPr/>
        </p:nvSpPr>
        <p:spPr bwMode="auto">
          <a:xfrm flipH="1" flipV="1">
            <a:off x="865188" y="1693863"/>
            <a:ext cx="3808412" cy="2527300"/>
          </a:xfrm>
          <a:custGeom>
            <a:avLst/>
            <a:gdLst>
              <a:gd name="G0" fmla="+- 0 0 0"/>
              <a:gd name="G1" fmla="+- 21593 0 0"/>
              <a:gd name="G2" fmla="+- 21600 0 0"/>
              <a:gd name="T0" fmla="*/ 513 w 21600"/>
              <a:gd name="T1" fmla="*/ 0 h 21593"/>
              <a:gd name="T2" fmla="*/ 21600 w 21600"/>
              <a:gd name="T3" fmla="*/ 21593 h 21593"/>
              <a:gd name="T4" fmla="*/ 0 w 21600"/>
              <a:gd name="T5" fmla="*/ 21593 h 21593"/>
            </a:gdLst>
            <a:ahLst/>
            <a:cxnLst>
              <a:cxn ang="0">
                <a:pos x="T0" y="T1"/>
              </a:cxn>
              <a:cxn ang="0">
                <a:pos x="T2" y="T3"/>
              </a:cxn>
              <a:cxn ang="0">
                <a:pos x="T4" y="T5"/>
              </a:cxn>
            </a:cxnLst>
            <a:rect l="0" t="0" r="r" b="b"/>
            <a:pathLst>
              <a:path w="21600" h="21593" fill="none" extrusionOk="0">
                <a:moveTo>
                  <a:pt x="513" y="-1"/>
                </a:moveTo>
                <a:cubicBezTo>
                  <a:pt x="12239" y="277"/>
                  <a:pt x="21600" y="9863"/>
                  <a:pt x="21600" y="21593"/>
                </a:cubicBezTo>
              </a:path>
              <a:path w="21600" h="21593" stroke="0" extrusionOk="0">
                <a:moveTo>
                  <a:pt x="513" y="-1"/>
                </a:moveTo>
                <a:cubicBezTo>
                  <a:pt x="12239" y="277"/>
                  <a:pt x="21600" y="9863"/>
                  <a:pt x="21600" y="21593"/>
                </a:cubicBezTo>
                <a:lnTo>
                  <a:pt x="0" y="21593"/>
                </a:lnTo>
                <a:close/>
              </a:path>
            </a:pathLst>
          </a:custGeom>
          <a:noFill/>
          <a:ln w="57150">
            <a:solidFill>
              <a:srgbClr val="BAFFFE"/>
            </a:solidFill>
            <a:round/>
            <a:headEnd type="stealth" w="med" len="med"/>
            <a:tailEnd/>
          </a:ln>
          <a:effectLst>
            <a:outerShdw blurRad="63500" dist="63500" dir="2212194"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485259" name="Arc 11"/>
          <p:cNvSpPr>
            <a:spLocks/>
          </p:cNvSpPr>
          <p:nvPr/>
        </p:nvSpPr>
        <p:spPr bwMode="auto">
          <a:xfrm flipH="1" flipV="1">
            <a:off x="622300" y="1685925"/>
            <a:ext cx="2571750" cy="2841625"/>
          </a:xfrm>
          <a:custGeom>
            <a:avLst/>
            <a:gdLst>
              <a:gd name="G0" fmla="+- 0 0 0"/>
              <a:gd name="G1" fmla="+- 21593 0 0"/>
              <a:gd name="G2" fmla="+- 21600 0 0"/>
              <a:gd name="T0" fmla="*/ 513 w 21600"/>
              <a:gd name="T1" fmla="*/ 0 h 21593"/>
              <a:gd name="T2" fmla="*/ 21600 w 21600"/>
              <a:gd name="T3" fmla="*/ 21593 h 21593"/>
              <a:gd name="T4" fmla="*/ 0 w 21600"/>
              <a:gd name="T5" fmla="*/ 21593 h 21593"/>
            </a:gdLst>
            <a:ahLst/>
            <a:cxnLst>
              <a:cxn ang="0">
                <a:pos x="T0" y="T1"/>
              </a:cxn>
              <a:cxn ang="0">
                <a:pos x="T2" y="T3"/>
              </a:cxn>
              <a:cxn ang="0">
                <a:pos x="T4" y="T5"/>
              </a:cxn>
            </a:cxnLst>
            <a:rect l="0" t="0" r="r" b="b"/>
            <a:pathLst>
              <a:path w="21600" h="21593" fill="none" extrusionOk="0">
                <a:moveTo>
                  <a:pt x="513" y="-1"/>
                </a:moveTo>
                <a:cubicBezTo>
                  <a:pt x="12239" y="277"/>
                  <a:pt x="21600" y="9863"/>
                  <a:pt x="21600" y="21593"/>
                </a:cubicBezTo>
              </a:path>
              <a:path w="21600" h="21593" stroke="0" extrusionOk="0">
                <a:moveTo>
                  <a:pt x="513" y="-1"/>
                </a:moveTo>
                <a:cubicBezTo>
                  <a:pt x="12239" y="277"/>
                  <a:pt x="21600" y="9863"/>
                  <a:pt x="21600" y="21593"/>
                </a:cubicBezTo>
                <a:lnTo>
                  <a:pt x="0" y="21593"/>
                </a:lnTo>
                <a:close/>
              </a:path>
            </a:pathLst>
          </a:custGeom>
          <a:noFill/>
          <a:ln w="57150">
            <a:solidFill>
              <a:srgbClr val="BAFFFE"/>
            </a:solidFill>
            <a:round/>
            <a:headEnd type="stealth" w="med" len="med"/>
            <a:tailEnd/>
          </a:ln>
          <a:effectLst>
            <a:outerShdw blurRad="63500" dist="63500" dir="2212194"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60107" name="Text Box 12"/>
          <p:cNvSpPr txBox="1">
            <a:spLocks noChangeArrowheads="1"/>
          </p:cNvSpPr>
          <p:nvPr/>
        </p:nvSpPr>
        <p:spPr bwMode="auto">
          <a:xfrm>
            <a:off x="7680325" y="63373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zh-CN" altLang="en-US" sz="2000">
              <a:solidFill>
                <a:srgbClr val="FFFFFF"/>
              </a:solidFill>
            </a:endParaRPr>
          </a:p>
        </p:txBody>
      </p:sp>
      <p:sp>
        <p:nvSpPr>
          <p:cNvPr id="2485261" name="Rectangle 13"/>
          <p:cNvSpPr>
            <a:spLocks noChangeArrowheads="1"/>
          </p:cNvSpPr>
          <p:nvPr/>
        </p:nvSpPr>
        <p:spPr bwMode="auto">
          <a:xfrm>
            <a:off x="1636713" y="5167313"/>
            <a:ext cx="5924550" cy="822325"/>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spAutoFit/>
          </a:bodyPr>
          <a:lstStyle/>
          <a:p>
            <a:pPr algn="ctr">
              <a:defRPr/>
            </a:pPr>
            <a:r>
              <a:rPr lang="en-US" b="1">
                <a:solidFill>
                  <a:srgbClr val="FFEA18"/>
                </a:solidFill>
                <a:latin typeface="Comic Sans MS" pitchFamily="-112" charset="0"/>
                <a:ea typeface="ＭＳ Ｐゴシック" pitchFamily="-112" charset="-128"/>
                <a:cs typeface="ＭＳ Ｐゴシック" pitchFamily="-112" charset="-128"/>
              </a:rPr>
              <a:t>From Jericho...</a:t>
            </a:r>
          </a:p>
          <a:p>
            <a:pPr algn="ctr">
              <a:defRPr/>
            </a:pPr>
            <a:r>
              <a:rPr lang="en-US" b="1">
                <a:solidFill>
                  <a:srgbClr val="FFEA18"/>
                </a:solidFill>
                <a:latin typeface="Comic Sans MS" pitchFamily="-112" charset="0"/>
                <a:ea typeface="ＭＳ Ｐゴシック" pitchFamily="-112" charset="-128"/>
                <a:cs typeface="ＭＳ Ｐゴシック" pitchFamily="-112" charset="-128"/>
              </a:rPr>
              <a:t>Looking East Across the Jordan River </a:t>
            </a:r>
          </a:p>
        </p:txBody>
      </p:sp>
      <p:sp>
        <p:nvSpPr>
          <p:cNvPr id="2485262" name="Text Box 14"/>
          <p:cNvSpPr txBox="1">
            <a:spLocks noChangeArrowheads="1"/>
          </p:cNvSpPr>
          <p:nvPr/>
        </p:nvSpPr>
        <p:spPr bwMode="auto">
          <a:xfrm>
            <a:off x="2424113" y="2979738"/>
            <a:ext cx="3681412" cy="457200"/>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lgn="ctr">
              <a:spcBef>
                <a:spcPct val="50000"/>
              </a:spcBef>
              <a:defRPr/>
            </a:pPr>
            <a:r>
              <a:rPr lang="en-US" b="1">
                <a:solidFill>
                  <a:srgbClr val="FFD34A"/>
                </a:solidFill>
                <a:latin typeface="Comic Sans MS" pitchFamily="-112" charset="0"/>
                <a:ea typeface="ＭＳ Ｐゴシック" pitchFamily="-112" charset="-128"/>
                <a:cs typeface="ＭＳ Ｐゴシック" pitchFamily="-112" charset="-128"/>
              </a:rPr>
              <a:t>MODERN JERICHO</a:t>
            </a:r>
          </a:p>
        </p:txBody>
      </p:sp>
      <p:sp>
        <p:nvSpPr>
          <p:cNvPr id="260110" name="Freeform 15"/>
          <p:cNvSpPr>
            <a:spLocks/>
          </p:cNvSpPr>
          <p:nvPr/>
        </p:nvSpPr>
        <p:spPr bwMode="auto">
          <a:xfrm>
            <a:off x="8599488" y="35814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solidFill>
                <a:srgbClr val="FFFFFF"/>
              </a:solidFill>
              <a:latin typeface="Times"/>
              <a:ea typeface="Arial"/>
              <a:cs typeface="Arial"/>
            </a:endParaRPr>
          </a:p>
        </p:txBody>
      </p:sp>
      <p:sp>
        <p:nvSpPr>
          <p:cNvPr id="260111" name="Rectangle 16"/>
          <p:cNvSpPr>
            <a:spLocks noChangeArrowheads="1"/>
          </p:cNvSpPr>
          <p:nvPr/>
        </p:nvSpPr>
        <p:spPr bwMode="auto">
          <a:xfrm>
            <a:off x="8180388" y="3911600"/>
            <a:ext cx="304800" cy="11430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zh-CN" altLang="en-US">
              <a:solidFill>
                <a:srgbClr val="FFFFFF"/>
              </a:solidFill>
              <a:latin typeface="Times"/>
              <a:ea typeface="Arial"/>
              <a:cs typeface="Arial"/>
            </a:endParaRPr>
          </a:p>
        </p:txBody>
      </p:sp>
      <p:sp>
        <p:nvSpPr>
          <p:cNvPr id="260112" name="Freeform 17"/>
          <p:cNvSpPr>
            <a:spLocks/>
          </p:cNvSpPr>
          <p:nvPr/>
        </p:nvSpPr>
        <p:spPr bwMode="auto">
          <a:xfrm>
            <a:off x="8594725" y="3541713"/>
            <a:ext cx="234950" cy="120650"/>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solidFill>
                <a:srgbClr val="FFFFFF"/>
              </a:solidFill>
              <a:latin typeface="Times"/>
              <a:ea typeface="Arial"/>
              <a:cs typeface="Arial"/>
            </a:endParaRPr>
          </a:p>
        </p:txBody>
      </p:sp>
      <p:sp>
        <p:nvSpPr>
          <p:cNvPr id="260113" name="AutoShape 18"/>
          <p:cNvSpPr>
            <a:spLocks noChangeArrowheads="1"/>
          </p:cNvSpPr>
          <p:nvPr/>
        </p:nvSpPr>
        <p:spPr bwMode="auto">
          <a:xfrm>
            <a:off x="8023225" y="3455988"/>
            <a:ext cx="736600" cy="290512"/>
          </a:xfrm>
          <a:prstGeom prst="roundRect">
            <a:avLst>
              <a:gd name="adj" fmla="val 16667"/>
            </a:avLst>
          </a:prstGeom>
          <a:solidFill>
            <a:srgbClr val="E7EC26"/>
          </a:solidFill>
          <a:ln w="38100">
            <a:solidFill>
              <a:schemeClr val="bg2"/>
            </a:solidFill>
            <a:round/>
            <a:headEnd/>
            <a:tailEnd/>
          </a:ln>
        </p:spPr>
        <p:txBody>
          <a:bodyPr wrap="none" anchor="ctr"/>
          <a:lstStyle/>
          <a:p>
            <a:endParaRPr lang="zh-CN" altLang="en-US">
              <a:solidFill>
                <a:srgbClr val="FFFFFF"/>
              </a:solidFill>
              <a:latin typeface="Times"/>
              <a:ea typeface="Arial"/>
              <a:cs typeface="Arial"/>
            </a:endParaRPr>
          </a:p>
        </p:txBody>
      </p:sp>
      <p:sp>
        <p:nvSpPr>
          <p:cNvPr id="260114" name="Rectangle 19"/>
          <p:cNvSpPr>
            <a:spLocks noChangeArrowheads="1"/>
          </p:cNvSpPr>
          <p:nvPr/>
        </p:nvSpPr>
        <p:spPr bwMode="auto">
          <a:xfrm>
            <a:off x="8018463" y="3603625"/>
            <a:ext cx="952500" cy="498475"/>
          </a:xfrm>
          <a:prstGeom prst="rect">
            <a:avLst/>
          </a:prstGeom>
          <a:solidFill>
            <a:srgbClr val="FFFF00"/>
          </a:solidFill>
          <a:ln w="38100">
            <a:solidFill>
              <a:srgbClr val="000000"/>
            </a:solidFill>
            <a:miter lim="800000"/>
            <a:headEnd/>
            <a:tailEnd/>
          </a:ln>
        </p:spPr>
        <p:txBody>
          <a:bodyPr wrap="none" anchor="ctr"/>
          <a:lstStyle/>
          <a:p>
            <a:endParaRPr lang="zh-CN" altLang="en-US">
              <a:solidFill>
                <a:srgbClr val="FFFFFF"/>
              </a:solidFill>
              <a:latin typeface="Times"/>
              <a:ea typeface="Arial"/>
              <a:cs typeface="Arial"/>
            </a:endParaRPr>
          </a:p>
        </p:txBody>
      </p:sp>
      <p:sp>
        <p:nvSpPr>
          <p:cNvPr id="260115" name="Rectangle 20"/>
          <p:cNvSpPr>
            <a:spLocks noChangeArrowheads="1"/>
          </p:cNvSpPr>
          <p:nvPr/>
        </p:nvSpPr>
        <p:spPr bwMode="auto">
          <a:xfrm>
            <a:off x="8129588" y="3862388"/>
            <a:ext cx="514350" cy="190500"/>
          </a:xfrm>
          <a:prstGeom prst="rect">
            <a:avLst/>
          </a:prstGeom>
          <a:solidFill>
            <a:srgbClr val="FFFF00"/>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anchor="ctr"/>
          <a:lstStyle/>
          <a:p>
            <a:endParaRPr lang="zh-CN" altLang="en-US">
              <a:solidFill>
                <a:srgbClr val="FFFFFF"/>
              </a:solidFill>
              <a:latin typeface="Times"/>
              <a:ea typeface="Arial"/>
              <a:cs typeface="Arial"/>
            </a:endParaRPr>
          </a:p>
        </p:txBody>
      </p:sp>
      <p:sp>
        <p:nvSpPr>
          <p:cNvPr id="260116" name="AutoShape 21"/>
          <p:cNvSpPr>
            <a:spLocks noChangeArrowheads="1"/>
          </p:cNvSpPr>
          <p:nvPr/>
        </p:nvSpPr>
        <p:spPr bwMode="auto">
          <a:xfrm>
            <a:off x="8035925" y="3481388"/>
            <a:ext cx="711200" cy="290512"/>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zh-CN" altLang="en-US">
              <a:solidFill>
                <a:srgbClr val="FFFFFF"/>
              </a:solidFill>
              <a:latin typeface="Times"/>
              <a:ea typeface="Arial"/>
              <a:cs typeface="Arial"/>
            </a:endParaRPr>
          </a:p>
        </p:txBody>
      </p:sp>
      <p:sp>
        <p:nvSpPr>
          <p:cNvPr id="260117" name="Line 22"/>
          <p:cNvSpPr>
            <a:spLocks noChangeShapeType="1"/>
          </p:cNvSpPr>
          <p:nvPr/>
        </p:nvSpPr>
        <p:spPr bwMode="auto">
          <a:xfrm>
            <a:off x="8050213" y="3825875"/>
            <a:ext cx="8763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latin typeface="Times"/>
              <a:ea typeface="Arial"/>
              <a:cs typeface="Arial"/>
            </a:endParaRPr>
          </a:p>
        </p:txBody>
      </p:sp>
      <p:sp>
        <p:nvSpPr>
          <p:cNvPr id="260118" name="Line 23"/>
          <p:cNvSpPr>
            <a:spLocks noChangeShapeType="1"/>
          </p:cNvSpPr>
          <p:nvPr/>
        </p:nvSpPr>
        <p:spPr bwMode="auto">
          <a:xfrm>
            <a:off x="8050213" y="4016375"/>
            <a:ext cx="8763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latin typeface="Times"/>
              <a:ea typeface="Arial"/>
              <a:cs typeface="Arial"/>
            </a:endParaRPr>
          </a:p>
        </p:txBody>
      </p:sp>
      <p:sp>
        <p:nvSpPr>
          <p:cNvPr id="260119" name="Rectangle 24"/>
          <p:cNvSpPr>
            <a:spLocks noChangeArrowheads="1"/>
          </p:cNvSpPr>
          <p:nvPr/>
        </p:nvSpPr>
        <p:spPr bwMode="auto">
          <a:xfrm>
            <a:off x="8053388" y="3429000"/>
            <a:ext cx="6572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altLang="zh-CN" sz="900" b="1">
                <a:solidFill>
                  <a:srgbClr val="000000"/>
                </a:solidFill>
                <a:latin typeface="Chicago" charset="0"/>
                <a:ea typeface="Arial"/>
                <a:cs typeface="Arial"/>
              </a:rPr>
              <a:t>JOSHUA</a:t>
            </a:r>
          </a:p>
        </p:txBody>
      </p:sp>
      <p:sp>
        <p:nvSpPr>
          <p:cNvPr id="260120" name="Rectangle 25"/>
          <p:cNvSpPr>
            <a:spLocks noChangeArrowheads="1"/>
          </p:cNvSpPr>
          <p:nvPr/>
        </p:nvSpPr>
        <p:spPr bwMode="auto">
          <a:xfrm>
            <a:off x="8118475" y="3644900"/>
            <a:ext cx="7334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altLang="zh-CN" sz="900" b="1">
                <a:solidFill>
                  <a:srgbClr val="000000"/>
                </a:solidFill>
                <a:latin typeface="Helvetica" charset="0"/>
                <a:ea typeface="Arial"/>
                <a:cs typeface="Arial"/>
              </a:rPr>
              <a:t>Jericho/Ai</a:t>
            </a:r>
          </a:p>
        </p:txBody>
      </p:sp>
      <p:sp>
        <p:nvSpPr>
          <p:cNvPr id="2485274" name="Rectangle 26"/>
          <p:cNvSpPr>
            <a:spLocks noGrp="1" noChangeArrowheads="1"/>
          </p:cNvSpPr>
          <p:nvPr>
            <p:ph type="title" idx="4294967295"/>
          </p:nvPr>
        </p:nvSpPr>
        <p:spPr bwMode="auto">
          <a:xfrm>
            <a:off x="0" y="2590800"/>
            <a:ext cx="2133600" cy="838200"/>
          </a:xfrm>
          <a:prstGeom prst="rect">
            <a:avLst/>
          </a:prstGeom>
          <a:ln>
            <a:miter lim="800000"/>
            <a:headEnd/>
            <a:tailEnd/>
          </a:ln>
        </p:spPr>
        <p:txBody>
          <a:bodyPr/>
          <a:lstStyle/>
          <a:p>
            <a:pPr eaLnBrk="1" hangingPunct="1">
              <a:defRPr/>
            </a:pPr>
            <a:r>
              <a:rPr lang="en-US">
                <a:latin typeface="Times" charset="0"/>
                <a:ea typeface="ＭＳ Ｐゴシック" charset="0"/>
                <a:cs typeface="ＭＳ Ｐゴシック" charset="0"/>
              </a:rPr>
              <a:t>Jericho</a:t>
            </a:r>
          </a:p>
        </p:txBody>
      </p:sp>
    </p:spTree>
    <p:extLst>
      <p:ext uri="{BB962C8B-B14F-4D97-AF65-F5344CB8AC3E}">
        <p14:creationId xmlns:p14="http://schemas.microsoft.com/office/powerpoint/2010/main" val="2575503575"/>
      </p:ext>
    </p:extLst>
  </p:cSld>
  <p:clrMapOvr>
    <a:overrideClrMapping bg1="dk2" tx1="lt1" bg2="dk1" tx2="lt2" accent1="accent1" accent2="accent2" accent3="accent3" accent4="accent4" accent5="accent5" accent6="accent6" hlink="hlink" folHlink="folHlink"/>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2485259"/>
                                        </p:tgtEl>
                                        <p:attrNameLst>
                                          <p:attrName>style.visibility</p:attrName>
                                        </p:attrNameLst>
                                      </p:cBhvr>
                                      <p:to>
                                        <p:strVal val="visible"/>
                                      </p:to>
                                    </p:set>
                                    <p:animEffect transition="in" filter="wipe(up)">
                                      <p:cBhvr>
                                        <p:cTn id="7" dur="3000"/>
                                        <p:tgtEl>
                                          <p:spTgt spid="2485259"/>
                                        </p:tgtEl>
                                      </p:cBhvr>
                                    </p:animEffect>
                                  </p:childTnLst>
                                </p:cTn>
                              </p:par>
                              <p:par>
                                <p:cTn id="8" presetID="22" presetClass="entr" presetSubtype="1" fill="hold" nodeType="withEffect">
                                  <p:stCondLst>
                                    <p:cond delay="0"/>
                                  </p:stCondLst>
                                  <p:childTnLst>
                                    <p:set>
                                      <p:cBhvr>
                                        <p:cTn id="9" dur="1" fill="hold">
                                          <p:stCondLst>
                                            <p:cond delay="0"/>
                                          </p:stCondLst>
                                        </p:cTn>
                                        <p:tgtEl>
                                          <p:spTgt spid="2485258"/>
                                        </p:tgtEl>
                                        <p:attrNameLst>
                                          <p:attrName>style.visibility</p:attrName>
                                        </p:attrNameLst>
                                      </p:cBhvr>
                                      <p:to>
                                        <p:strVal val="visible"/>
                                      </p:to>
                                    </p:set>
                                    <p:animEffect transition="in" filter="wipe(up)">
                                      <p:cBhvr>
                                        <p:cTn id="10" dur="3000"/>
                                        <p:tgtEl>
                                          <p:spTgt spid="2485258"/>
                                        </p:tgtEl>
                                      </p:cBhvr>
                                    </p:animEffect>
                                  </p:childTnLst>
                                </p:cTn>
                              </p:par>
                              <p:par>
                                <p:cTn id="11" presetID="22" presetClass="entr" presetSubtype="1" fill="hold" nodeType="withEffect">
                                  <p:stCondLst>
                                    <p:cond delay="0"/>
                                  </p:stCondLst>
                                  <p:childTnLst>
                                    <p:set>
                                      <p:cBhvr>
                                        <p:cTn id="12" dur="1" fill="hold">
                                          <p:stCondLst>
                                            <p:cond delay="0"/>
                                          </p:stCondLst>
                                        </p:cTn>
                                        <p:tgtEl>
                                          <p:spTgt spid="2485257"/>
                                        </p:tgtEl>
                                        <p:attrNameLst>
                                          <p:attrName>style.visibility</p:attrName>
                                        </p:attrNameLst>
                                      </p:cBhvr>
                                      <p:to>
                                        <p:strVal val="visible"/>
                                      </p:to>
                                    </p:set>
                                    <p:animEffect transition="in" filter="wipe(up)">
                                      <p:cBhvr>
                                        <p:cTn id="13" dur="3000"/>
                                        <p:tgtEl>
                                          <p:spTgt spid="24852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2433" name="Picture 2" descr="Gen4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84738" y="0"/>
            <a:ext cx="502920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2434" name="Picture 3" descr="Disciple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4960938"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2435" name="Rectangle 4"/>
          <p:cNvSpPr>
            <a:spLocks noGrp="1" noChangeArrowheads="1"/>
          </p:cNvSpPr>
          <p:nvPr>
            <p:ph type="ctrTitle"/>
          </p:nvPr>
        </p:nvSpPr>
        <p:spPr>
          <a:xfrm>
            <a:off x="0" y="381000"/>
            <a:ext cx="4953000" cy="1371600"/>
          </a:xfrm>
          <a:solidFill>
            <a:srgbClr val="800080"/>
          </a:solidFill>
        </p:spPr>
        <p:txBody>
          <a:bodyPr/>
          <a:lstStyle/>
          <a:p>
            <a:pPr eaLnBrk="1" hangingPunct="1"/>
            <a:r>
              <a:rPr lang="en-US" altLang="zh-CN" sz="2800" b="1" dirty="0">
                <a:effectLst>
                  <a:outerShdw blurRad="38100" dist="38100" dir="2700000" algn="tl">
                    <a:srgbClr val="000000">
                      <a:alpha val="43137"/>
                    </a:srgbClr>
                  </a:outerShdw>
                </a:effectLst>
                <a:latin typeface="Arial" charset="0"/>
                <a:ea typeface="ＭＳ Ｐゴシック" charset="0"/>
              </a:rPr>
              <a:t>Jacob</a:t>
            </a:r>
            <a:r>
              <a:rPr lang="mr-IN" sz="2800" b="1" dirty="0">
                <a:effectLst>
                  <a:outerShdw blurRad="38100" dist="38100" dir="2700000" algn="tl">
                    <a:srgbClr val="000000">
                      <a:alpha val="43137"/>
                    </a:srgbClr>
                  </a:outerShdw>
                </a:effectLst>
                <a:latin typeface="Arial" charset="0"/>
                <a:ea typeface="ＭＳ Ｐゴシック" charset="0"/>
              </a:rPr>
              <a:t>'</a:t>
            </a:r>
            <a:r>
              <a:rPr lang="en-US" altLang="ja-JP" sz="2800" b="1" dirty="0">
                <a:effectLst>
                  <a:outerShdw blurRad="38100" dist="38100" dir="2700000" algn="tl">
                    <a:srgbClr val="000000">
                      <a:alpha val="43137"/>
                    </a:srgbClr>
                  </a:outerShdw>
                </a:effectLst>
                <a:latin typeface="Arial" charset="0"/>
                <a:ea typeface="ＭＳ Ｐゴシック" charset="0"/>
              </a:rPr>
              <a:t>s Blessing His 12 Sons Was Prophetic </a:t>
            </a:r>
            <a:br>
              <a:rPr lang="en-US" altLang="ja-JP" sz="2800" b="1" dirty="0">
                <a:effectLst>
                  <a:outerShdw blurRad="38100" dist="38100" dir="2700000" algn="tl">
                    <a:srgbClr val="000000">
                      <a:alpha val="43137"/>
                    </a:srgbClr>
                  </a:outerShdw>
                </a:effectLst>
                <a:latin typeface="Arial" charset="0"/>
                <a:ea typeface="ＭＳ Ｐゴシック" charset="0"/>
              </a:rPr>
            </a:br>
            <a:r>
              <a:rPr lang="en-US" altLang="ja-JP" sz="2800" b="1" dirty="0">
                <a:effectLst>
                  <a:outerShdw blurRad="38100" dist="38100" dir="2700000" algn="tl">
                    <a:srgbClr val="000000">
                      <a:alpha val="43137"/>
                    </a:srgbClr>
                  </a:outerShdw>
                </a:effectLst>
                <a:latin typeface="Arial" charset="0"/>
                <a:ea typeface="ＭＳ Ｐゴシック" charset="0"/>
              </a:rPr>
              <a:t>(Gen. 49)</a:t>
            </a:r>
            <a:endParaRPr lang="en-US" altLang="zh-CN" sz="3200" dirty="0">
              <a:effectLst>
                <a:outerShdw blurRad="38100" dist="38100" dir="2700000" algn="tl">
                  <a:srgbClr val="000000">
                    <a:alpha val="43137"/>
                  </a:srgbClr>
                </a:outerShdw>
              </a:effectLst>
              <a:latin typeface="Arial" charset="0"/>
              <a:ea typeface="ＭＳ Ｐゴシック" charset="0"/>
            </a:endParaRPr>
          </a:p>
        </p:txBody>
      </p:sp>
    </p:spTree>
    <p:extLst>
      <p:ext uri="{BB962C8B-B14F-4D97-AF65-F5344CB8AC3E}">
        <p14:creationId xmlns:p14="http://schemas.microsoft.com/office/powerpoint/2010/main" val="2124777946"/>
      </p:ext>
    </p:extLst>
  </p:cSld>
  <p:clrMapOvr>
    <a:masterClrMapping/>
  </p:clrMapOvr>
  <p:transition spd="med">
    <p:randomBar dir="vert"/>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9057" name="Picture 1" descr="Matthew LionAsla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925" y="-531813"/>
            <a:ext cx="9178925" cy="7389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10" name="Rectangle 2"/>
          <p:cNvSpPr>
            <a:spLocks noGrp="1" noChangeArrowheads="1"/>
          </p:cNvSpPr>
          <p:nvPr>
            <p:ph type="title"/>
          </p:nvPr>
        </p:nvSpPr>
        <p:spPr>
          <a:xfrm>
            <a:off x="0" y="-99392"/>
            <a:ext cx="9144000" cy="934690"/>
          </a:xfrm>
          <a:ln>
            <a:miter lim="800000"/>
            <a:headEnd/>
            <a:tailEnd/>
          </a:ln>
        </p:spPr>
        <p:txBody>
          <a:bodyPr/>
          <a:lstStyle/>
          <a:p>
            <a:pPr eaLnBrk="1" hangingPunct="1">
              <a:spcBef>
                <a:spcPct val="20000"/>
              </a:spcBef>
              <a:defRPr/>
            </a:pPr>
            <a:r>
              <a:rPr lang="en-US" b="1" dirty="0">
                <a:solidFill>
                  <a:schemeClr val="bg1"/>
                </a:solidFill>
                <a:effectLst>
                  <a:glow rad="152400">
                    <a:schemeClr val="tx1">
                      <a:alpha val="95000"/>
                    </a:schemeClr>
                  </a:glow>
                </a:effectLst>
                <a:latin typeface="+mn-lt"/>
              </a:rPr>
              <a:t>Christ Descended from Judah</a:t>
            </a:r>
          </a:p>
        </p:txBody>
      </p:sp>
      <p:sp>
        <p:nvSpPr>
          <p:cNvPr id="4" name="Rectangle 3"/>
          <p:cNvSpPr txBox="1">
            <a:spLocks noChangeArrowheads="1"/>
          </p:cNvSpPr>
          <p:nvPr/>
        </p:nvSpPr>
        <p:spPr bwMode="auto">
          <a:xfrm>
            <a:off x="144016" y="2663823"/>
            <a:ext cx="2627784" cy="4005064"/>
          </a:xfrm>
          <a:prstGeom prst="rect">
            <a:avLst/>
          </a:prstGeom>
          <a:noFill/>
          <a:ln w="9525">
            <a:noFill/>
            <a:miter lim="800000"/>
            <a:headEnd/>
            <a:tailEnd/>
          </a:ln>
          <a:effectLst/>
        </p:spPr>
        <p:txBody>
          <a:bodyPr/>
          <a:lstStyle/>
          <a:p>
            <a:pPr defTabSz="914400" fontAlgn="base">
              <a:spcBef>
                <a:spcPct val="20000"/>
              </a:spcBef>
              <a:spcAft>
                <a:spcPct val="0"/>
              </a:spcAft>
              <a:defRPr/>
            </a:pPr>
            <a:r>
              <a:rPr lang="en-US" sz="3200" b="1" kern="0" dirty="0">
                <a:solidFill>
                  <a:srgbClr val="FFFFFF"/>
                </a:solidFill>
                <a:effectLst>
                  <a:glow rad="152400">
                    <a:srgbClr val="000000">
                      <a:alpha val="95000"/>
                    </a:srgbClr>
                  </a:glow>
                </a:effectLst>
                <a:latin typeface="Arial"/>
                <a:ea typeface="ＭＳ Ｐゴシック" charset="-128"/>
                <a:cs typeface="ＭＳ Ｐゴシック" charset="-128"/>
              </a:rPr>
              <a:t>Since Jacob</a:t>
            </a:r>
            <a:r>
              <a:rPr lang="mr-IN" sz="3200" b="1" kern="0" dirty="0">
                <a:solidFill>
                  <a:srgbClr val="FFFFFF"/>
                </a:solidFill>
                <a:effectLst>
                  <a:glow rad="152400">
                    <a:srgbClr val="000000">
                      <a:alpha val="95000"/>
                    </a:srgbClr>
                  </a:glow>
                </a:effectLst>
                <a:latin typeface="Arial"/>
                <a:ea typeface="ＭＳ Ｐゴシック" charset="-128"/>
                <a:cs typeface="ＭＳ Ｐゴシック" charset="-128"/>
              </a:rPr>
              <a:t>'</a:t>
            </a:r>
            <a:r>
              <a:rPr lang="en-US" sz="3200" b="1" kern="0" dirty="0">
                <a:solidFill>
                  <a:srgbClr val="FFFFFF"/>
                </a:solidFill>
                <a:effectLst>
                  <a:glow rad="152400">
                    <a:srgbClr val="000000">
                      <a:alpha val="95000"/>
                    </a:srgbClr>
                  </a:glow>
                </a:effectLst>
                <a:latin typeface="Arial"/>
                <a:ea typeface="ＭＳ Ｐゴシック" charset="-128"/>
                <a:cs typeface="ＭＳ Ｐゴシック" charset="-128"/>
              </a:rPr>
              <a:t>s blessing in Genesis 49:9-10, the lion has depicted a king…</a:t>
            </a:r>
          </a:p>
        </p:txBody>
      </p:sp>
      <p:sp>
        <p:nvSpPr>
          <p:cNvPr id="6" name="Rectangle 3"/>
          <p:cNvSpPr txBox="1">
            <a:spLocks noChangeArrowheads="1"/>
          </p:cNvSpPr>
          <p:nvPr/>
        </p:nvSpPr>
        <p:spPr bwMode="auto">
          <a:xfrm>
            <a:off x="3294595" y="1869138"/>
            <a:ext cx="5741901" cy="4788757"/>
          </a:xfrm>
          <a:prstGeom prst="rect">
            <a:avLst/>
          </a:prstGeom>
          <a:noFill/>
          <a:ln w="9525">
            <a:noFill/>
            <a:miter lim="800000"/>
            <a:headEnd/>
            <a:tailEnd/>
          </a:ln>
          <a:effectLst/>
        </p:spPr>
        <p:txBody>
          <a:bodyPr/>
          <a:lstStyle/>
          <a:p>
            <a:pPr defTabSz="914400" eaLnBrk="0" fontAlgn="base" hangingPunct="0">
              <a:spcBef>
                <a:spcPct val="20000"/>
              </a:spcBef>
              <a:spcAft>
                <a:spcPct val="0"/>
              </a:spcAft>
              <a:defRPr/>
            </a:pPr>
            <a:r>
              <a:rPr lang="mr-IN" sz="2800" b="1" kern="0" dirty="0">
                <a:solidFill>
                  <a:srgbClr val="FFFFFF"/>
                </a:solidFill>
                <a:effectLst>
                  <a:glow rad="152400">
                    <a:srgbClr val="000000">
                      <a:alpha val="95000"/>
                    </a:srgbClr>
                  </a:glow>
                </a:effectLst>
                <a:latin typeface="Arial"/>
                <a:ea typeface="ＭＳ Ｐゴシック" charset="-128"/>
                <a:cs typeface="ＭＳ Ｐゴシック" charset="-128"/>
              </a:rPr>
              <a:t>"</a:t>
            </a:r>
            <a:r>
              <a:rPr lang="en-US" sz="2800" b="1" kern="0" dirty="0">
                <a:solidFill>
                  <a:srgbClr val="FFFFFF"/>
                </a:solidFill>
                <a:effectLst>
                  <a:glow rad="152400">
                    <a:srgbClr val="000000">
                      <a:alpha val="95000"/>
                    </a:srgbClr>
                  </a:glow>
                </a:effectLst>
                <a:latin typeface="Arial"/>
                <a:ea typeface="ＭＳ Ｐゴシック" charset="-128"/>
                <a:cs typeface="ＭＳ Ｐゴシック" charset="-128"/>
              </a:rPr>
              <a:t>Judah, my son, is a young lion that has finished eating its prey. Like a lion he crouches and lies down; like a lioness—who dares to rouse him? </a:t>
            </a:r>
          </a:p>
          <a:p>
            <a:pPr defTabSz="914400" eaLnBrk="0" fontAlgn="base" hangingPunct="0">
              <a:spcBef>
                <a:spcPct val="20000"/>
              </a:spcBef>
              <a:spcAft>
                <a:spcPct val="0"/>
              </a:spcAft>
              <a:defRPr/>
            </a:pPr>
            <a:r>
              <a:rPr lang="en-US" sz="2800" b="1" kern="0" baseline="30000" dirty="0">
                <a:solidFill>
                  <a:srgbClr val="FFFFFF"/>
                </a:solidFill>
                <a:effectLst>
                  <a:glow rad="152400">
                    <a:srgbClr val="000000">
                      <a:alpha val="95000"/>
                    </a:srgbClr>
                  </a:glow>
                </a:effectLst>
                <a:latin typeface="Arial"/>
                <a:ea typeface="ＭＳ Ｐゴシック" charset="-128"/>
                <a:cs typeface="ＭＳ Ｐゴシック" charset="-128"/>
              </a:rPr>
              <a:t>10</a:t>
            </a:r>
            <a:r>
              <a:rPr lang="en-US" sz="2800" b="1" kern="0" dirty="0">
                <a:solidFill>
                  <a:srgbClr val="FFFFFF"/>
                </a:solidFill>
                <a:effectLst>
                  <a:glow rad="152400">
                    <a:srgbClr val="000000">
                      <a:alpha val="95000"/>
                    </a:srgbClr>
                  </a:glow>
                </a:effectLst>
                <a:latin typeface="Arial"/>
                <a:ea typeface="ＭＳ Ｐゴシック" charset="-128"/>
                <a:cs typeface="ＭＳ Ｐゴシック" charset="-128"/>
              </a:rPr>
              <a:t>The scepter will not depart from Judah, nor the ruler</a:t>
            </a:r>
            <a:r>
              <a:rPr lang="mr-IN" sz="2800" b="1" kern="0" dirty="0">
                <a:solidFill>
                  <a:srgbClr val="FFFFFF"/>
                </a:solidFill>
                <a:effectLst>
                  <a:glow rad="152400">
                    <a:srgbClr val="000000">
                      <a:alpha val="95000"/>
                    </a:srgbClr>
                  </a:glow>
                </a:effectLst>
                <a:latin typeface="Arial"/>
                <a:ea typeface="ＭＳ Ｐゴシック" charset="-128"/>
                <a:cs typeface="ＭＳ Ｐゴシック" charset="-128"/>
              </a:rPr>
              <a:t>'</a:t>
            </a:r>
            <a:r>
              <a:rPr lang="en-US" sz="2800" b="1" kern="0" dirty="0">
                <a:solidFill>
                  <a:srgbClr val="FFFFFF"/>
                </a:solidFill>
                <a:effectLst>
                  <a:glow rad="152400">
                    <a:srgbClr val="000000">
                      <a:alpha val="95000"/>
                    </a:srgbClr>
                  </a:glow>
                </a:effectLst>
                <a:latin typeface="Arial"/>
                <a:ea typeface="ＭＳ Ｐゴシック" charset="-128"/>
                <a:cs typeface="ＭＳ Ｐゴシック" charset="-128"/>
              </a:rPr>
              <a:t>s staff from his descendants, until the coming of the one to whom it belongs, the one whom all nations will honor</a:t>
            </a:r>
            <a:r>
              <a:rPr lang="mr-IN" sz="2800" b="1" kern="0" dirty="0">
                <a:solidFill>
                  <a:srgbClr val="FFFFFF"/>
                </a:solidFill>
                <a:effectLst>
                  <a:glow rad="152400">
                    <a:srgbClr val="000000">
                      <a:alpha val="95000"/>
                    </a:srgbClr>
                  </a:glow>
                </a:effectLst>
                <a:latin typeface="Arial"/>
                <a:ea typeface="ＭＳ Ｐゴシック" charset="-128"/>
                <a:cs typeface="ＭＳ Ｐゴシック" charset="-128"/>
              </a:rPr>
              <a:t>"</a:t>
            </a:r>
            <a:r>
              <a:rPr lang="en-US" sz="2400" b="1" kern="0" dirty="0">
                <a:solidFill>
                  <a:srgbClr val="FFFFFF"/>
                </a:solidFill>
                <a:effectLst>
                  <a:glow rad="152400">
                    <a:srgbClr val="000000">
                      <a:alpha val="95000"/>
                    </a:srgbClr>
                  </a:glow>
                </a:effectLst>
                <a:latin typeface="Arial"/>
                <a:ea typeface="ＭＳ Ｐゴシック" charset="-128"/>
                <a:cs typeface="ＭＳ Ｐゴシック" charset="-128"/>
              </a:rPr>
              <a:t> (NLT)</a:t>
            </a:r>
            <a:r>
              <a:rPr lang="en-US" sz="2800" b="1" kern="0" dirty="0">
                <a:solidFill>
                  <a:srgbClr val="FFFFFF"/>
                </a:solidFill>
                <a:effectLst>
                  <a:glow rad="152400">
                    <a:srgbClr val="000000">
                      <a:alpha val="95000"/>
                    </a:srgbClr>
                  </a:glow>
                </a:effectLst>
                <a:latin typeface="Arial"/>
                <a:ea typeface="ＭＳ Ｐゴシック" charset="-128"/>
                <a:cs typeface="ＭＳ Ｐゴシック" charset="-128"/>
              </a:rPr>
              <a:t>. </a:t>
            </a:r>
          </a:p>
        </p:txBody>
      </p:sp>
    </p:spTree>
    <p:extLst>
      <p:ext uri="{BB962C8B-B14F-4D97-AF65-F5344CB8AC3E}">
        <p14:creationId xmlns:p14="http://schemas.microsoft.com/office/powerpoint/2010/main" val="10576306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6769" name="Picture 2"/>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6770" name="Text Box 3"/>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50000"/>
              </a:spcBef>
              <a:spcAft>
                <a:spcPct val="0"/>
              </a:spcAft>
            </a:pPr>
            <a:r>
              <a:rPr lang="en-US" altLang="zh-CN" sz="900" b="1">
                <a:solidFill>
                  <a:srgbClr val="FFFFFF"/>
                </a:solidFill>
              </a:rPr>
              <a:t>©2003 TBBMI</a:t>
            </a:r>
          </a:p>
        </p:txBody>
      </p:sp>
      <p:sp>
        <p:nvSpPr>
          <p:cNvPr id="851972" name="Rectangle 4"/>
          <p:cNvSpPr>
            <a:spLocks noChangeArrowheads="1"/>
          </p:cNvSpPr>
          <p:nvPr/>
        </p:nvSpPr>
        <p:spPr bwMode="auto">
          <a:xfrm>
            <a:off x="7545388" y="6527800"/>
            <a:ext cx="730250"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000000"/>
                </a:solidFill>
                <a:effectLst>
                  <a:outerShdw blurRad="38100" dist="38100" dir="2700000" algn="tl">
                    <a:srgbClr val="FFFFFF"/>
                  </a:outerShdw>
                </a:effectLst>
                <a:latin typeface="Comic Sans MS" charset="0"/>
                <a:ea typeface="ＭＳ Ｐゴシック" charset="0"/>
                <a:cs typeface="ＭＳ Ｐゴシック" charset="0"/>
              </a:rPr>
              <a:t>7.5.03a.</a:t>
            </a:r>
          </a:p>
        </p:txBody>
      </p:sp>
      <p:sp>
        <p:nvSpPr>
          <p:cNvPr id="851973" name="Rectangle 5"/>
          <p:cNvSpPr>
            <a:spLocks noChangeArrowheads="1"/>
          </p:cNvSpPr>
          <p:nvPr/>
        </p:nvSpPr>
        <p:spPr bwMode="auto">
          <a:xfrm>
            <a:off x="8077200" y="6526213"/>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000000"/>
                </a:solidFill>
                <a:effectLst>
                  <a:outerShdw blurRad="38100" dist="38100" dir="2700000" algn="tl">
                    <a:srgbClr val="FFFFFF"/>
                  </a:outerShdw>
                </a:effectLst>
                <a:latin typeface="Comic Sans MS" charset="0"/>
                <a:ea typeface="ＭＳ Ｐゴシック" charset="0"/>
                <a:cs typeface="ＭＳ Ｐゴシック" charset="0"/>
              </a:rPr>
              <a:t>19</a:t>
            </a:r>
          </a:p>
        </p:txBody>
      </p:sp>
      <p:sp>
        <p:nvSpPr>
          <p:cNvPr id="416773" name="Rectangle 6"/>
          <p:cNvSpPr>
            <a:spLocks noGrp="1" noChangeArrowheads="1"/>
          </p:cNvSpPr>
          <p:nvPr>
            <p:ph type="ctrTitle"/>
          </p:nvPr>
        </p:nvSpPr>
        <p:spPr>
          <a:xfrm>
            <a:off x="-228600" y="-152400"/>
            <a:ext cx="8688388" cy="3657600"/>
          </a:xfrm>
        </p:spPr>
        <p:txBody>
          <a:bodyPr/>
          <a:lstStyle/>
          <a:p>
            <a:pPr eaLnBrk="1" hangingPunct="1"/>
            <a:r>
              <a:rPr lang="en-US" altLang="zh-CN" sz="10600">
                <a:latin typeface="Arial" charset="0"/>
                <a:ea typeface="ＭＳ Ｐゴシック" charset="0"/>
              </a:rPr>
              <a:t>Key Word for Genesis:</a:t>
            </a:r>
          </a:p>
        </p:txBody>
      </p:sp>
      <p:sp>
        <p:nvSpPr>
          <p:cNvPr id="416774" name="WordArt 7"/>
          <p:cNvSpPr>
            <a:spLocks noChangeArrowheads="1" noChangeShapeType="1" noTextEdit="1"/>
          </p:cNvSpPr>
          <p:nvPr/>
        </p:nvSpPr>
        <p:spPr bwMode="auto">
          <a:xfrm>
            <a:off x="3429000" y="2514600"/>
            <a:ext cx="5334000" cy="4267200"/>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defTabSz="914400" eaLnBrk="0" fontAlgn="base" hangingPunct="0">
              <a:spcBef>
                <a:spcPct val="0"/>
              </a:spcBef>
              <a:spcAft>
                <a:spcPct val="0"/>
              </a:spcAft>
            </a:pP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Election</a:t>
            </a:r>
          </a:p>
        </p:txBody>
      </p:sp>
      <p:sp>
        <p:nvSpPr>
          <p:cNvPr id="416775" name="Text Box 8"/>
          <p:cNvSpPr txBox="1">
            <a:spLocks noChangeArrowheads="1"/>
          </p:cNvSpPr>
          <p:nvPr/>
        </p:nvSpPr>
        <p:spPr bwMode="auto">
          <a:xfrm>
            <a:off x="8578850" y="762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altLang="zh-CN" b="1">
                <a:solidFill>
                  <a:srgbClr val="FFFFFF"/>
                </a:solidFill>
                <a:cs typeface="Arial" charset="0"/>
              </a:rPr>
              <a:t>56</a:t>
            </a:r>
          </a:p>
        </p:txBody>
      </p:sp>
    </p:spTree>
    <p:extLst>
      <p:ext uri="{BB962C8B-B14F-4D97-AF65-F5344CB8AC3E}">
        <p14:creationId xmlns:p14="http://schemas.microsoft.com/office/powerpoint/2010/main" val="1051187207"/>
      </p:ext>
    </p:extLst>
  </p:cSld>
  <p:clrMapOvr>
    <a:masterClrMapping/>
  </p:clrMapOvr>
  <p:transition>
    <p:wheel spokes="0"/>
  </p:transition>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rev 21 landscape heaven.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361923" name="Rectangle 2"/>
          <p:cNvSpPr>
            <a:spLocks noGrp="1" noChangeArrowheads="1"/>
          </p:cNvSpPr>
          <p:nvPr>
            <p:ph type="ctrTitle"/>
          </p:nvPr>
        </p:nvSpPr>
        <p:spPr>
          <a:xfrm>
            <a:off x="505049" y="4577240"/>
            <a:ext cx="8147149" cy="2114475"/>
          </a:xfrm>
        </p:spPr>
        <p:txBody>
          <a:bodyPr/>
          <a:lstStyle/>
          <a:p>
            <a:r>
              <a:rPr lang="en-US" sz="4800" b="1" dirty="0">
                <a:effectLst>
                  <a:outerShdw blurRad="38100" dist="38100" dir="2700000" algn="tl">
                    <a:srgbClr val="000000">
                      <a:alpha val="43137"/>
                    </a:srgbClr>
                  </a:outerShdw>
                </a:effectLst>
              </a:rPr>
              <a:t>God promised believers like us blessings of the Abrahamic Covenant. </a:t>
            </a:r>
            <a:endParaRPr lang="en-US" sz="4800" b="1" dirty="0">
              <a:solidFill>
                <a:srgbClr val="CC0000"/>
              </a:solidFill>
              <a:effectLst>
                <a:outerShdw blurRad="38100" dist="38100" dir="2700000" algn="tl">
                  <a:srgbClr val="000000">
                    <a:alpha val="43137"/>
                  </a:srgbClr>
                </a:outerShdw>
              </a:effectLst>
              <a:latin typeface="Arial" charset="0"/>
              <a:ea typeface="ＭＳ Ｐゴシック" charset="0"/>
            </a:endParaRPr>
          </a:p>
        </p:txBody>
      </p:sp>
    </p:spTree>
    <p:extLst>
      <p:ext uri="{BB962C8B-B14F-4D97-AF65-F5344CB8AC3E}">
        <p14:creationId xmlns:p14="http://schemas.microsoft.com/office/powerpoint/2010/main" val="333779529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759023"/>
            <a:ext cx="9144000" cy="6102716"/>
            <a:chOff x="0" y="759023"/>
            <a:chExt cx="9144000" cy="6102716"/>
          </a:xfrm>
        </p:grpSpPr>
        <p:pic>
          <p:nvPicPr>
            <p:cNvPr id="2" name="Picture 1"/>
            <p:cNvPicPr>
              <a:picLocks noChangeAspect="1"/>
            </p:cNvPicPr>
            <p:nvPr/>
          </p:nvPicPr>
          <p:blipFill>
            <a:blip r:embed="rId3"/>
            <a:stretch>
              <a:fillRect/>
            </a:stretch>
          </p:blipFill>
          <p:spPr>
            <a:xfrm>
              <a:off x="0" y="759023"/>
              <a:ext cx="9144000" cy="6098977"/>
            </a:xfrm>
            <a:prstGeom prst="rect">
              <a:avLst/>
            </a:prstGeom>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491110" y="6142072"/>
              <a:ext cx="2652889" cy="719667"/>
            </a:xfrm>
            <a:prstGeom prst="rect">
              <a:avLst/>
            </a:prstGeom>
          </p:spPr>
        </p:pic>
      </p:grpSp>
      <p:sp>
        <p:nvSpPr>
          <p:cNvPr id="900098" name="Rectangle 2"/>
          <p:cNvSpPr>
            <a:spLocks noGrp="1" noChangeArrowheads="1"/>
          </p:cNvSpPr>
          <p:nvPr>
            <p:ph type="ctrTitle"/>
          </p:nvPr>
        </p:nvSpPr>
        <p:spPr>
          <a:xfrm>
            <a:off x="0" y="1095"/>
            <a:ext cx="9144000" cy="1646825"/>
          </a:xfrm>
          <a:effectLst>
            <a:outerShdw blurRad="63500" dist="35921" dir="2700000" algn="ctr" rotWithShape="0">
              <a:schemeClr val="tx2">
                <a:alpha val="74998"/>
              </a:schemeClr>
            </a:outerShdw>
          </a:effectLst>
        </p:spPr>
        <p:txBody>
          <a:bodyPr anchor="t"/>
          <a:lstStyle/>
          <a:p>
            <a:pPr>
              <a:lnSpc>
                <a:spcPct val="70000"/>
              </a:lnSpc>
              <a:defRPr/>
            </a:pPr>
            <a:r>
              <a:rPr lang="en-US" b="1" dirty="0">
                <a:effectLst>
                  <a:glow rad="127000">
                    <a:schemeClr val="tx1"/>
                  </a:glow>
                </a:effectLst>
                <a:latin typeface="Arial" charset="0"/>
                <a:ea typeface="ＭＳ Ｐゴシック" charset="0"/>
                <a:cs typeface="ＭＳ Ｐゴシック" charset="0"/>
              </a:rPr>
              <a:t>How can you </a:t>
            </a:r>
            <a:r>
              <a:rPr lang="en-US" sz="6600" b="1" dirty="0">
                <a:solidFill>
                  <a:srgbClr val="FFFF00"/>
                </a:solidFill>
                <a:effectLst>
                  <a:glow rad="127000">
                    <a:schemeClr val="tx1"/>
                  </a:glow>
                </a:effectLst>
                <a:latin typeface="Arial" charset="0"/>
                <a:ea typeface="ＭＳ Ｐゴシック" charset="0"/>
                <a:cs typeface="ＭＳ Ｐゴシック" charset="0"/>
              </a:rPr>
              <a:t>be faithful</a:t>
            </a:r>
            <a:r>
              <a:rPr lang="en-US" sz="8800" b="1" dirty="0">
                <a:effectLst>
                  <a:glow rad="127000">
                    <a:schemeClr val="tx1"/>
                  </a:glow>
                </a:effectLst>
                <a:latin typeface="Arial" charset="0"/>
                <a:ea typeface="ＭＳ Ｐゴシック" charset="0"/>
                <a:cs typeface="ＭＳ Ｐゴシック" charset="0"/>
              </a:rPr>
              <a:t> </a:t>
            </a:r>
            <a:br>
              <a:rPr lang="en-US" sz="6600"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to God in a world of idols?</a:t>
            </a:r>
          </a:p>
        </p:txBody>
      </p:sp>
      <p:sp>
        <p:nvSpPr>
          <p:cNvPr id="6" name="Rectangle 2"/>
          <p:cNvSpPr txBox="1">
            <a:spLocks noChangeArrowheads="1"/>
          </p:cNvSpPr>
          <p:nvPr/>
        </p:nvSpPr>
        <p:spPr bwMode="auto">
          <a:xfrm>
            <a:off x="0" y="5185548"/>
            <a:ext cx="9144000" cy="1375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nSpc>
                <a:spcPct val="70000"/>
              </a:lnSpc>
              <a:defRPr/>
            </a:pPr>
            <a:r>
              <a:rPr lang="en-US" sz="7200" b="1" dirty="0">
                <a:solidFill>
                  <a:srgbClr val="FFFFFF"/>
                </a:solidFill>
                <a:effectLst>
                  <a:glow rad="127000">
                    <a:srgbClr val="000000"/>
                  </a:glow>
                </a:effectLst>
                <a:latin typeface="Arial" charset="0"/>
                <a:ea typeface="ＭＳ Ｐゴシック" charset="0"/>
                <a:cs typeface="ＭＳ Ｐゴシック" charset="0"/>
              </a:rPr>
              <a:t>2 ways</a:t>
            </a:r>
          </a:p>
        </p:txBody>
      </p:sp>
      <p:sp>
        <p:nvSpPr>
          <p:cNvPr id="7" name="TextBox 6"/>
          <p:cNvSpPr txBox="1"/>
          <p:nvPr/>
        </p:nvSpPr>
        <p:spPr>
          <a:xfrm>
            <a:off x="3048001" y="2551043"/>
            <a:ext cx="3324087" cy="2308324"/>
          </a:xfrm>
          <a:prstGeom prst="rect">
            <a:avLst/>
          </a:prstGeom>
          <a:solidFill>
            <a:srgbClr val="FFABBA"/>
          </a:solidFill>
          <a:ln w="57150" cmpd="sng">
            <a:solidFill>
              <a:srgbClr val="C81234"/>
            </a:solidFill>
          </a:ln>
        </p:spPr>
        <p:txBody>
          <a:bodyPr wrap="square" rtlCol="0">
            <a:spAutoFit/>
          </a:bodyPr>
          <a:lstStyle/>
          <a:p>
            <a:pPr algn="ctr"/>
            <a:r>
              <a:rPr lang="en-US" sz="4800" spc="400">
                <a:solidFill>
                  <a:srgbClr val="C81234"/>
                </a:solidFill>
                <a:latin typeface="Arial"/>
                <a:cs typeface="Arial"/>
              </a:rPr>
              <a:t>IDOLS</a:t>
            </a:r>
            <a:br>
              <a:rPr lang="en-US" sz="4800" spc="400">
                <a:solidFill>
                  <a:srgbClr val="C81234"/>
                </a:solidFill>
                <a:latin typeface="Arial"/>
                <a:cs typeface="Arial"/>
              </a:rPr>
            </a:br>
            <a:r>
              <a:rPr lang="en-US" sz="4800" spc="400">
                <a:solidFill>
                  <a:srgbClr val="C81234"/>
                </a:solidFill>
                <a:latin typeface="Arial"/>
                <a:cs typeface="Arial"/>
              </a:rPr>
              <a:t>of the </a:t>
            </a:r>
            <a:br>
              <a:rPr lang="en-US" sz="4800" spc="400">
                <a:solidFill>
                  <a:srgbClr val="C81234"/>
                </a:solidFill>
                <a:latin typeface="Arial"/>
                <a:cs typeface="Arial"/>
              </a:rPr>
            </a:br>
            <a:r>
              <a:rPr lang="en-US" sz="4800" spc="400">
                <a:solidFill>
                  <a:srgbClr val="C81234"/>
                </a:solidFill>
                <a:latin typeface="Arial"/>
                <a:cs typeface="Arial"/>
              </a:rPr>
              <a:t>HEART</a:t>
            </a:r>
          </a:p>
        </p:txBody>
      </p:sp>
    </p:spTree>
    <p:extLst>
      <p:ext uri="{BB962C8B-B14F-4D97-AF65-F5344CB8AC3E}">
        <p14:creationId xmlns:p14="http://schemas.microsoft.com/office/powerpoint/2010/main" val="152067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 of Genesis</a:t>
            </a:r>
          </a:p>
        </p:txBody>
      </p:sp>
      <p:sp>
        <p:nvSpPr>
          <p:cNvPr id="3" name="Rectangle 2"/>
          <p:cNvSpPr txBox="1">
            <a:spLocks noChangeArrowheads="1"/>
          </p:cNvSpPr>
          <p:nvPr/>
        </p:nvSpPr>
        <p:spPr bwMode="auto">
          <a:xfrm>
            <a:off x="0" y="1566334"/>
            <a:ext cx="9144000" cy="23988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effectLst>
                  <a:glow rad="127000">
                    <a:schemeClr val="tx1"/>
                  </a:glow>
                </a:effectLst>
                <a:latin typeface="Arial" charset="0"/>
                <a:ea typeface="ＭＳ Ｐゴシック" charset="0"/>
                <a:cs typeface="ＭＳ Ｐゴシック" charset="0"/>
              </a:rPr>
              <a:t>Live out God</a:t>
            </a:r>
            <a:r>
              <a:rPr lang="mr-IN" sz="5400" b="1" dirty="0">
                <a:effectLst>
                  <a:glow rad="127000">
                    <a:schemeClr val="tx1"/>
                  </a:glow>
                </a:effectLst>
                <a:latin typeface="Arial" charset="0"/>
                <a:ea typeface="ＭＳ Ｐゴシック" charset="0"/>
                <a:cs typeface="ＭＳ Ｐゴシック" charset="0"/>
              </a:rPr>
              <a:t>'</a:t>
            </a:r>
            <a:r>
              <a:rPr lang="en-US" sz="5400" b="1" dirty="0">
                <a:effectLst>
                  <a:glow rad="127000">
                    <a:schemeClr val="tx1"/>
                  </a:glow>
                </a:effectLst>
                <a:latin typeface="Arial" charset="0"/>
                <a:ea typeface="ＭＳ Ｐゴシック" charset="0"/>
                <a:cs typeface="ＭＳ Ｐゴシック" charset="0"/>
              </a:rPr>
              <a:t>s </a:t>
            </a:r>
            <a:r>
              <a:rPr lang="en-US" sz="5400" b="1" dirty="0">
                <a:solidFill>
                  <a:srgbClr val="FFFF00"/>
                </a:solidFill>
                <a:effectLst>
                  <a:glow rad="127000">
                    <a:schemeClr val="tx1"/>
                  </a:glow>
                </a:effectLst>
                <a:latin typeface="Arial" charset="0"/>
                <a:ea typeface="ＭＳ Ｐゴシック" charset="0"/>
                <a:cs typeface="ＭＳ Ｐゴシック" charset="0"/>
              </a:rPr>
              <a:t>choice</a:t>
            </a:r>
            <a:r>
              <a:rPr lang="en-US" sz="5400" b="1" dirty="0">
                <a:effectLst>
                  <a:glow rad="127000">
                    <a:schemeClr val="tx1"/>
                  </a:glow>
                </a:effectLst>
                <a:latin typeface="Arial" charset="0"/>
                <a:ea typeface="ＭＳ Ｐゴシック" charset="0"/>
                <a:cs typeface="ＭＳ Ｐゴシック" charset="0"/>
              </a:rPr>
              <a:t> of you and </a:t>
            </a:r>
            <a:r>
              <a:rPr lang="en-US" sz="5400" b="1" dirty="0">
                <a:solidFill>
                  <a:srgbClr val="FFFF00"/>
                </a:solidFill>
                <a:effectLst>
                  <a:glow rad="127000">
                    <a:schemeClr val="tx1"/>
                  </a:glow>
                </a:effectLst>
                <a:latin typeface="Arial" charset="0"/>
                <a:ea typeface="ＭＳ Ｐゴシック" charset="0"/>
                <a:cs typeface="ＭＳ Ｐゴシック" charset="0"/>
              </a:rPr>
              <a:t>promises</a:t>
            </a:r>
            <a:r>
              <a:rPr lang="en-US" sz="5400" b="1" dirty="0">
                <a:effectLst>
                  <a:glow rad="127000">
                    <a:schemeClr val="tx1"/>
                  </a:glow>
                </a:effectLst>
                <a:latin typeface="Arial" charset="0"/>
                <a:ea typeface="ＭＳ Ｐゴシック" charset="0"/>
                <a:cs typeface="ＭＳ Ｐゴシック" charset="0"/>
              </a:rPr>
              <a:t> for blessing</a:t>
            </a:r>
          </a:p>
        </p:txBody>
      </p:sp>
    </p:spTree>
    <p:extLst>
      <p:ext uri="{BB962C8B-B14F-4D97-AF65-F5344CB8AC3E}">
        <p14:creationId xmlns:p14="http://schemas.microsoft.com/office/powerpoint/2010/main" val="297155262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How should you respond to God</a:t>
            </a:r>
            <a:r>
              <a:rPr lang="mr-IN" sz="4800" b="1" dirty="0">
                <a:effectLst>
                  <a:glow rad="127000">
                    <a:schemeClr val="tx1"/>
                  </a:glow>
                </a:effectLst>
                <a:latin typeface="Arial" charset="0"/>
                <a:ea typeface="ＭＳ Ｐゴシック" charset="0"/>
                <a:cs typeface="ＭＳ Ｐゴシック" charset="0"/>
              </a:rPr>
              <a:t>'</a:t>
            </a:r>
            <a:r>
              <a:rPr lang="en-US" sz="4800" b="1" dirty="0">
                <a:effectLst>
                  <a:glow rad="127000">
                    <a:schemeClr val="tx1"/>
                  </a:glow>
                </a:effectLst>
                <a:latin typeface="Arial" charset="0"/>
                <a:ea typeface="ＭＳ Ｐゴシック" charset="0"/>
                <a:cs typeface="ＭＳ Ｐゴシック" charset="0"/>
              </a:rPr>
              <a:t>s election and promise? </a:t>
            </a:r>
          </a:p>
        </p:txBody>
      </p:sp>
    </p:spTree>
    <p:extLst>
      <p:ext uri="{BB962C8B-B14F-4D97-AF65-F5344CB8AC3E}">
        <p14:creationId xmlns:p14="http://schemas.microsoft.com/office/powerpoint/2010/main" val="800015229"/>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678309564"/>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OT Preaching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dirty="0">
                <a:solidFill>
                  <a:srgbClr val="FFFFFF"/>
                </a:solidFill>
                <a:latin typeface="Arial" charset="0"/>
                <a:cs typeface="Arial" charset="0"/>
              </a:rPr>
              <a:t>Get this presentation and script 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125917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Todd Sites\0 Adds\3 Judah\Red Canyon\Red Canyon sr\Red Canyon6.jpg"/>
</p:tagLst>
</file>

<file path=ppt/tags/tag10.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11.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C:\0Images\Todd Sites\0Adds\3 Judah adds\062600 Detroit trip\sr\Nahal Zin from above, tb n062400 sr.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C:\0Images\SR Slides\Negev\Nahal Zin rugged mountains, 72-5tb.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E:\Todd Sites\0 Adds\4 Judah\121701 Nabatean Negev\sr\Machtesh Gadol looking south, tb n121701.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E:\Todd Sites\0 Adds\4 Judah\121701 Nabatean Negev\sr\Machtesh Gadol looking southeast, tb n121701.jpg"/>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E:\Todd Sites\0 Adds\4 Judah\df\Negev\sr\Machtesh Ramon from north2, df 111001.jpg"/>
</p:tagLst>
</file>

<file path=ppt/tags/tag7.xml><?xml version="1.0" encoding="utf-8"?>
<p:tagLst xmlns:a="http://schemas.openxmlformats.org/drawingml/2006/main" xmlns:r="http://schemas.openxmlformats.org/officeDocument/2006/relationships" xmlns:p="http://schemas.openxmlformats.org/presentationml/2006/main">
  <p:tag name="PHOTO" val="TRUE"/>
  <p:tag name="FILENAME" val="E:\Todd Sites\0 Adds\4 Judah\df\Wilderness of Judah\sr\Solomon's Pillars, df 101101.jpg"/>
</p:tagLst>
</file>

<file path=ppt/tags/tag8.xml><?xml version="1.0" encoding="utf-8"?>
<p:tagLst xmlns:a="http://schemas.openxmlformats.org/drawingml/2006/main" xmlns:r="http://schemas.openxmlformats.org/officeDocument/2006/relationships" xmlns:p="http://schemas.openxmlformats.org/presentationml/2006/main">
  <p:tag name="PHOTO" val="TRUE"/>
  <p:tag name="FILENAME" val="D:\0 Adds\3 Judah\Machtesh Qatan\sr\Machtesh Qatan from east2, tb n112500 sr.jpg"/>
</p:tagLst>
</file>

<file path=ppt/tags/tag9.xml><?xml version="1.0" encoding="utf-8"?>
<p:tagLst xmlns:a="http://schemas.openxmlformats.org/drawingml/2006/main" xmlns:r="http://schemas.openxmlformats.org/officeDocument/2006/relationships" xmlns:p="http://schemas.openxmlformats.org/presentationml/2006/main">
  <p:tag name="PHOTO" val="TRUE"/>
  <p:tag name="FILENAME" val="D:\Aerials Judah Mitchell sr\Jericho area\Jericho area aerial from northwest, tb q010703.jpg"/>
</p:tagLst>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8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7_Default Design">
  <a:themeElements>
    <a:clrScheme name="2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7_Default Design">
      <a:majorFont>
        <a:latin typeface="Arial"/>
        <a:ea typeface="SimSun"/>
        <a:cs typeface="SimSun"/>
      </a:majorFont>
      <a:minorFont>
        <a:latin typeface="Arial"/>
        <a:ea typeface="SimSun"/>
        <a:cs typeface="SimSu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7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7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7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7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7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7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7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7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7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7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7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azures">
  <a:themeElements>
    <a:clrScheme name="">
      <a:dk1>
        <a:srgbClr val="000000"/>
      </a:dk1>
      <a:lt1>
        <a:srgbClr val="FFFFFF"/>
      </a:lt1>
      <a:dk2>
        <a:srgbClr val="114FFB"/>
      </a:dk2>
      <a:lt2>
        <a:srgbClr val="C0FEF9"/>
      </a:lt2>
      <a:accent1>
        <a:srgbClr val="00B7A5"/>
      </a:accent1>
      <a:accent2>
        <a:srgbClr val="D49FFF"/>
      </a:accent2>
      <a:accent3>
        <a:srgbClr val="AAB2FD"/>
      </a:accent3>
      <a:accent4>
        <a:srgbClr val="DADADA"/>
      </a:accent4>
      <a:accent5>
        <a:srgbClr val="AAD8CF"/>
      </a:accent5>
      <a:accent6>
        <a:srgbClr val="C090E7"/>
      </a:accent6>
      <a:hlink>
        <a:srgbClr val="FFFFFF"/>
      </a:hlink>
      <a:folHlink>
        <a:srgbClr val="618FFD"/>
      </a:folHlink>
    </a:clrScheme>
    <a:fontScheme name="azure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azure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zure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zure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zure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zure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zure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zure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3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0_Custom Design">
  <a:themeElements>
    <a:clrScheme name="10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fontScheme name="10_Custom Design">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0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1_Custom Design">
  <a:themeElements>
    <a:clrScheme name="11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fontScheme name="11_Custom Design">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1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3_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4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1_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1_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6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1_untitled 3">
      <a:majorFont>
        <a:latin typeface="Times"/>
        <a:ea typeface="Arial"/>
        <a:cs typeface="Arial"/>
      </a:majorFont>
      <a:minorFont>
        <a:latin typeface="Times"/>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rgbClr val="00DFCA"/>
            </a:solidFill>
            <a:effectLst/>
            <a:latin typeface="Comic Sans MS" pitchFamily="-12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rgbClr val="00DFCA"/>
            </a:solidFill>
            <a:effectLst/>
            <a:latin typeface="Comic Sans MS" pitchFamily="-128" charset="0"/>
          </a:defRPr>
        </a:defPPr>
      </a:lstStyle>
    </a:lnDef>
  </a:objectDefaults>
  <a:extraClrSchemeLst>
    <a:extraClrScheme>
      <a:clrScheme name="1_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1_untitled 3">
      <a:majorFont>
        <a:latin typeface="Times"/>
        <a:ea typeface="Arial"/>
        <a:cs typeface="Arial"/>
      </a:majorFont>
      <a:minorFont>
        <a:latin typeface="Times"/>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rgbClr val="00DFCA"/>
            </a:solidFill>
            <a:effectLst/>
            <a:latin typeface="Comic Sans MS" pitchFamily="-12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rgbClr val="00DFCA"/>
            </a:solidFill>
            <a:effectLst/>
            <a:latin typeface="Comic Sans MS" pitchFamily="-128" charset="0"/>
          </a:defRPr>
        </a:defPPr>
      </a:lstStyle>
    </a:lnDef>
  </a:objectDefaults>
  <a:extraClrSchemeLst>
    <a:extraClrScheme>
      <a:clrScheme name="1_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2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9.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8646</TotalTime>
  <Words>5999</Words>
  <Application>Microsoft Macintosh PowerPoint</Application>
  <PresentationFormat>On-screen Show (4:3)</PresentationFormat>
  <Paragraphs>823</Paragraphs>
  <Slides>98</Slides>
  <Notes>97</Notes>
  <HiddenSlides>0</HiddenSlides>
  <MMClips>0</MMClips>
  <ScaleCrop>false</ScaleCrop>
  <HeadingPairs>
    <vt:vector size="6" baseType="variant">
      <vt:variant>
        <vt:lpstr>Fonts Used</vt:lpstr>
      </vt:variant>
      <vt:variant>
        <vt:i4>20</vt:i4>
      </vt:variant>
      <vt:variant>
        <vt:lpstr>Theme</vt:lpstr>
      </vt:variant>
      <vt:variant>
        <vt:i4>34</vt:i4>
      </vt:variant>
      <vt:variant>
        <vt:lpstr>Slide Titles</vt:lpstr>
      </vt:variant>
      <vt:variant>
        <vt:i4>98</vt:i4>
      </vt:variant>
    </vt:vector>
  </HeadingPairs>
  <TitlesOfParts>
    <vt:vector size="152" baseType="lpstr">
      <vt:lpstr>B VAG Rounded Bold</vt:lpstr>
      <vt:lpstr>Chicago</vt:lpstr>
      <vt:lpstr>Arial</vt:lpstr>
      <vt:lpstr>Arial Black</vt:lpstr>
      <vt:lpstr>Arial Narrow</vt:lpstr>
      <vt:lpstr>Calibri</vt:lpstr>
      <vt:lpstr>Candara</vt:lpstr>
      <vt:lpstr>Chalkduster</vt:lpstr>
      <vt:lpstr>Comic Sans MS</vt:lpstr>
      <vt:lpstr>Garamond</vt:lpstr>
      <vt:lpstr>Geneva</vt:lpstr>
      <vt:lpstr>Helvetica</vt:lpstr>
      <vt:lpstr>Impact</vt:lpstr>
      <vt:lpstr>Mistral</vt:lpstr>
      <vt:lpstr>Monotype Sorts</vt:lpstr>
      <vt:lpstr>Tahoma</vt:lpstr>
      <vt:lpstr>Times</vt:lpstr>
      <vt:lpstr>Times New Roman</vt:lpstr>
      <vt:lpstr>Verdana</vt:lpstr>
      <vt:lpstr>Wingdings</vt:lpstr>
      <vt:lpstr>49_Blank Presentation</vt:lpstr>
      <vt:lpstr>16_Default Design</vt:lpstr>
      <vt:lpstr>5_untitled 3</vt:lpstr>
      <vt:lpstr>1_Office Theme</vt:lpstr>
      <vt:lpstr>1_untitled 1</vt:lpstr>
      <vt:lpstr>Office Theme</vt:lpstr>
      <vt:lpstr>6_untitled 3</vt:lpstr>
      <vt:lpstr>7_untitled 3</vt:lpstr>
      <vt:lpstr>6_Default Design</vt:lpstr>
      <vt:lpstr>7_Default Design</vt:lpstr>
      <vt:lpstr>10_Default Design</vt:lpstr>
      <vt:lpstr>Orbit</vt:lpstr>
      <vt:lpstr>17_Default Design</vt:lpstr>
      <vt:lpstr>18_Default Design</vt:lpstr>
      <vt:lpstr>27_Default Design</vt:lpstr>
      <vt:lpstr>Blank Presentation</vt:lpstr>
      <vt:lpstr>2_Orbit</vt:lpstr>
      <vt:lpstr>azures</vt:lpstr>
      <vt:lpstr>1_Default Design</vt:lpstr>
      <vt:lpstr>3_Orbit</vt:lpstr>
      <vt:lpstr>10_Custom Design</vt:lpstr>
      <vt:lpstr>11_Custom Design</vt:lpstr>
      <vt:lpstr>3_Default Design</vt:lpstr>
      <vt:lpstr>2_Blank Presentation</vt:lpstr>
      <vt:lpstr>Stream</vt:lpstr>
      <vt:lpstr>4_Orbit</vt:lpstr>
      <vt:lpstr>50_Blank Presentation</vt:lpstr>
      <vt:lpstr>8_Default Design</vt:lpstr>
      <vt:lpstr>2_Office Theme</vt:lpstr>
      <vt:lpstr>9_Default Design</vt:lpstr>
      <vt:lpstr>11_Default Design</vt:lpstr>
      <vt:lpstr>1_blstripc.ppt - Blue Stripes</vt:lpstr>
      <vt:lpstr>46_Blank Presentation</vt:lpstr>
      <vt:lpstr>12_Office Theme</vt:lpstr>
      <vt:lpstr>BE FAITHFUL</vt:lpstr>
      <vt:lpstr>A World of Idols</vt:lpstr>
      <vt:lpstr>"Believe in humanity, not god."</vt:lpstr>
      <vt:lpstr>How can you be faithful  to God in a world of idols?</vt:lpstr>
      <vt:lpstr>How can you remember all these books?</vt:lpstr>
      <vt:lpstr>Let's Study Through Scripture</vt:lpstr>
      <vt:lpstr>Where was Israel?</vt:lpstr>
      <vt:lpstr>YOU MEAN… 40 YEARS? OUT HERE?</vt:lpstr>
      <vt:lpstr>Jericho</vt:lpstr>
      <vt:lpstr>Israel needed to know, "Who is their God"?</vt:lpstr>
      <vt:lpstr>Genesis Summary Statement</vt:lpstr>
      <vt:lpstr>Key Word</vt:lpstr>
      <vt:lpstr>Genesis</vt:lpstr>
      <vt:lpstr>How can you be faithful  to God in a world of idols?</vt:lpstr>
      <vt:lpstr>I. Grasp that the King chose you to rule (Gen 1-11).</vt:lpstr>
      <vt:lpstr>Is Genesis 1–11 Real History?</vt:lpstr>
      <vt:lpstr>Key Word for Genesis:</vt:lpstr>
      <vt:lpstr>Support for Election as the Key Theme</vt:lpstr>
      <vt:lpstr>God chose the older son to serve the younger!</vt:lpstr>
      <vt:lpstr>Slides on  Genesis 1</vt:lpstr>
      <vt:lpstr>Days of Creation</vt:lpstr>
      <vt:lpstr>GOD: I just created a  24-hour period of alternating lightness and darkness on earth…</vt:lpstr>
      <vt:lpstr>When did death come into the world?</vt:lpstr>
      <vt:lpstr>Slides on  Genesis 2</vt:lpstr>
      <vt:lpstr>Did death exist before sin?</vt:lpstr>
      <vt:lpstr>Two Histories of Death </vt:lpstr>
      <vt:lpstr>Genesis 3</vt:lpstr>
      <vt:lpstr>Slides on  Genesis 4</vt:lpstr>
      <vt:lpstr>"By Faith…" (Hebrews 11)</vt:lpstr>
      <vt:lpstr>Slides on  Genesis 5</vt:lpstr>
      <vt:lpstr>Genesis 5 Genealogy</vt:lpstr>
      <vt:lpstr>Methuselah</vt:lpstr>
      <vt:lpstr>Slides on  Genesis 6</vt:lpstr>
      <vt:lpstr>Fossils on Garden of Eden</vt:lpstr>
      <vt:lpstr>The Ark</vt:lpstr>
      <vt:lpstr>Slides on  Genesis 7</vt:lpstr>
      <vt:lpstr>How high was the water?</vt:lpstr>
      <vt:lpstr>Slides on  Genesis 8</vt:lpstr>
      <vt:lpstr>Flood Legends</vt:lpstr>
      <vt:lpstr>Slides on  Genesis 9</vt:lpstr>
      <vt:lpstr>Noah Wasn't Perfect</vt:lpstr>
      <vt:lpstr>Slides on  Genesis 10</vt:lpstr>
      <vt:lpstr>The Table of Nations</vt:lpstr>
      <vt:lpstr>Slides on  Genesis 11</vt:lpstr>
      <vt:lpstr>4-11 Hello World 02280</vt:lpstr>
      <vt:lpstr>4-07 Tower of Babel Map 02277</vt:lpstr>
      <vt:lpstr>Cycles in Genesis 1–11</vt:lpstr>
      <vt:lpstr>The Kingdom of God: The Bible's All-Encompassing Theme</vt:lpstr>
      <vt:lpstr>The Bible's Chiasm</vt:lpstr>
      <vt:lpstr>A Glimpse at the Future</vt:lpstr>
      <vt:lpstr>How can you be faithful  to God in a world of idols?</vt:lpstr>
      <vt:lpstr>I. Grasp that the King chose you to rule (Gen 1-11).</vt:lpstr>
      <vt:lpstr>II. Grasp that the King promised you blessings  (Gen 12–50).</vt:lpstr>
      <vt:lpstr>Key Verse</vt:lpstr>
      <vt:lpstr>Genesis Kingdom Statement</vt:lpstr>
      <vt:lpstr>The Line of Blessing</vt:lpstr>
      <vt:lpstr>Genesis</vt:lpstr>
      <vt:lpstr>Slides on  Genesis 12</vt:lpstr>
      <vt:lpstr>Patriarchal Family Tree  (Gen. 12–50; 1 Chron. 1:28-34)</vt:lpstr>
      <vt:lpstr>Abraham</vt:lpstr>
      <vt:lpstr>The Three Basic Elements</vt:lpstr>
      <vt:lpstr>The Land of Abraham</vt:lpstr>
      <vt:lpstr>Types of Unconditional Covenants</vt:lpstr>
      <vt:lpstr>Slides on  Genesis 16</vt:lpstr>
      <vt:lpstr>Patriarchal Family Tree</vt:lpstr>
      <vt:lpstr>No Son of the Promise</vt:lpstr>
      <vt:lpstr>Sarah &amp; Hagar</vt:lpstr>
      <vt:lpstr>Abraham &amp; Hagar</vt:lpstr>
      <vt:lpstr>Ishmael &amp; Hagar</vt:lpstr>
      <vt:lpstr>Slides on  Genesis 18</vt:lpstr>
      <vt:lpstr>Abraham &amp; Three Guests (Genesis 18)</vt:lpstr>
      <vt:lpstr>Slides on  Genesis 19</vt:lpstr>
      <vt:lpstr>The Destruction of Sodom</vt:lpstr>
      <vt:lpstr>Slides on  Genesis 20</vt:lpstr>
      <vt:lpstr>Abimelech, Sarah &amp; Abraham</vt:lpstr>
      <vt:lpstr>Slides on  Genesis 29</vt:lpstr>
      <vt:lpstr>(Genesis 29:31–30:24)</vt:lpstr>
      <vt:lpstr>Jacob's</vt:lpstr>
      <vt:lpstr>Slides on  Genesis 34</vt:lpstr>
      <vt:lpstr>Dinah Violated at Shechem</vt:lpstr>
      <vt:lpstr>Dinah Violated at Shechem</vt:lpstr>
      <vt:lpstr>Slides on  Genesis 37</vt:lpstr>
      <vt:lpstr>Joseph a Type of Christ</vt:lpstr>
      <vt:lpstr>From Palace to Prison</vt:lpstr>
      <vt:lpstr>Slides on  Genesis 42</vt:lpstr>
      <vt:lpstr>Deliverance via Joseph's Exaltation</vt:lpstr>
      <vt:lpstr>Slides on  Genesis 45</vt:lpstr>
      <vt:lpstr>"I am Joseph!   Is my father still alive?"  (Gen. 45:3)</vt:lpstr>
      <vt:lpstr>Slides on  Genesis 49</vt:lpstr>
      <vt:lpstr>Jacob's Blessing His 12 Sons Was Prophetic  (Gen. 49)</vt:lpstr>
      <vt:lpstr>Christ Descended from Judah</vt:lpstr>
      <vt:lpstr>Key Word for Genesis:</vt:lpstr>
      <vt:lpstr>God promised believers like us blessings of the Abrahamic Covenant. </vt:lpstr>
      <vt:lpstr>How can you be faithful  to God in a world of idols?</vt:lpstr>
      <vt:lpstr>Main Idea of Genesis</vt:lpstr>
      <vt:lpstr>How should you respond to God's election and promise? </vt:lpstr>
      <vt:lpstr>Black</vt:lpstr>
      <vt:lpstr>OT Preaching link at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211</cp:revision>
  <dcterms:created xsi:type="dcterms:W3CDTF">2014-08-02T06:39:19Z</dcterms:created>
  <dcterms:modified xsi:type="dcterms:W3CDTF">2021-09-19T15:13:11Z</dcterms:modified>
</cp:coreProperties>
</file>